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0E_E803FA2B.xml" ContentType="application/vnd.ms-powerpoint.comments+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66_12A8E979.xml" ContentType="application/vnd.ms-powerpoint.comments+xml"/>
  <Override PartName="/ppt/comments/modernComment_14F_FC386C79.xml" ContentType="application/vnd.ms-powerpoint.comments+xml"/>
  <Override PartName="/ppt/comments/modernComment_16A_4D6DB88E.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8"/>
  </p:notesMasterIdLst>
  <p:sldIdLst>
    <p:sldId id="270" r:id="rId2"/>
    <p:sldId id="293" r:id="rId3"/>
    <p:sldId id="271" r:id="rId4"/>
    <p:sldId id="363" r:id="rId5"/>
    <p:sldId id="289" r:id="rId6"/>
    <p:sldId id="291" r:id="rId7"/>
    <p:sldId id="296" r:id="rId8"/>
    <p:sldId id="290" r:id="rId9"/>
    <p:sldId id="294" r:id="rId10"/>
    <p:sldId id="292" r:id="rId11"/>
    <p:sldId id="273" r:id="rId12"/>
    <p:sldId id="285" r:id="rId13"/>
    <p:sldId id="283" r:id="rId14"/>
    <p:sldId id="297" r:id="rId15"/>
    <p:sldId id="298" r:id="rId16"/>
    <p:sldId id="286" r:id="rId17"/>
    <p:sldId id="299" r:id="rId18"/>
    <p:sldId id="300" r:id="rId19"/>
    <p:sldId id="274" r:id="rId20"/>
    <p:sldId id="288" r:id="rId21"/>
    <p:sldId id="287" r:id="rId22"/>
    <p:sldId id="301" r:id="rId23"/>
    <p:sldId id="348" r:id="rId24"/>
    <p:sldId id="302" r:id="rId25"/>
    <p:sldId id="364" r:id="rId26"/>
    <p:sldId id="376" r:id="rId27"/>
    <p:sldId id="305" r:id="rId28"/>
    <p:sldId id="276" r:id="rId29"/>
    <p:sldId id="303" r:id="rId30"/>
    <p:sldId id="304" r:id="rId31"/>
    <p:sldId id="306" r:id="rId32"/>
    <p:sldId id="307" r:id="rId33"/>
    <p:sldId id="308" r:id="rId34"/>
    <p:sldId id="309" r:id="rId35"/>
    <p:sldId id="366" r:id="rId36"/>
    <p:sldId id="311" r:id="rId37"/>
    <p:sldId id="310" r:id="rId38"/>
    <p:sldId id="312" r:id="rId39"/>
    <p:sldId id="313" r:id="rId40"/>
    <p:sldId id="367" r:id="rId41"/>
    <p:sldId id="314" r:id="rId42"/>
    <p:sldId id="365" r:id="rId43"/>
    <p:sldId id="349" r:id="rId44"/>
    <p:sldId id="316" r:id="rId45"/>
    <p:sldId id="369" r:id="rId46"/>
    <p:sldId id="320" r:id="rId47"/>
    <p:sldId id="350" r:id="rId48"/>
    <p:sldId id="321" r:id="rId49"/>
    <p:sldId id="322" r:id="rId50"/>
    <p:sldId id="323" r:id="rId51"/>
    <p:sldId id="351" r:id="rId52"/>
    <p:sldId id="368" r:id="rId53"/>
    <p:sldId id="317" r:id="rId54"/>
    <p:sldId id="318" r:id="rId55"/>
    <p:sldId id="319" r:id="rId56"/>
    <p:sldId id="370" r:id="rId57"/>
    <p:sldId id="324" r:id="rId58"/>
    <p:sldId id="325" r:id="rId59"/>
    <p:sldId id="326" r:id="rId60"/>
    <p:sldId id="327" r:id="rId61"/>
    <p:sldId id="371" r:id="rId62"/>
    <p:sldId id="328" r:id="rId63"/>
    <p:sldId id="329" r:id="rId64"/>
    <p:sldId id="372" r:id="rId65"/>
    <p:sldId id="330" r:id="rId66"/>
    <p:sldId id="331" r:id="rId67"/>
    <p:sldId id="373" r:id="rId68"/>
    <p:sldId id="332" r:id="rId69"/>
    <p:sldId id="374" r:id="rId70"/>
    <p:sldId id="356" r:id="rId71"/>
    <p:sldId id="357" r:id="rId72"/>
    <p:sldId id="359" r:id="rId73"/>
    <p:sldId id="375" r:id="rId74"/>
    <p:sldId id="358" r:id="rId75"/>
    <p:sldId id="360" r:id="rId76"/>
    <p:sldId id="361" r:id="rId77"/>
    <p:sldId id="333" r:id="rId78"/>
    <p:sldId id="336" r:id="rId79"/>
    <p:sldId id="355" r:id="rId80"/>
    <p:sldId id="334" r:id="rId81"/>
    <p:sldId id="352" r:id="rId82"/>
    <p:sldId id="353" r:id="rId83"/>
    <p:sldId id="354" r:id="rId84"/>
    <p:sldId id="337" r:id="rId85"/>
    <p:sldId id="335" r:id="rId86"/>
    <p:sldId id="338" r:id="rId87"/>
    <p:sldId id="339" r:id="rId88"/>
    <p:sldId id="340" r:id="rId89"/>
    <p:sldId id="341" r:id="rId90"/>
    <p:sldId id="342" r:id="rId91"/>
    <p:sldId id="345" r:id="rId92"/>
    <p:sldId id="343" r:id="rId93"/>
    <p:sldId id="344" r:id="rId94"/>
    <p:sldId id="346" r:id="rId95"/>
    <p:sldId id="362" r:id="rId96"/>
    <p:sldId id="347" r:id="rId9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002060"/>
    <a:srgbClr val="92D050"/>
    <a:srgbClr val="3E8B86"/>
    <a:srgbClr val="7F6000"/>
    <a:srgbClr val="FFFFFF"/>
    <a:srgbClr val="1E1E1E"/>
    <a:srgbClr val="E7E7E7"/>
    <a:srgbClr val="CBCBC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3447" autoAdjust="0"/>
  </p:normalViewPr>
  <p:slideViewPr>
    <p:cSldViewPr snapToGrid="0" showGuides="1">
      <p:cViewPr>
        <p:scale>
          <a:sx n="71" d="100"/>
          <a:sy n="71" d="100"/>
        </p:scale>
        <p:origin x="712" y="-1716"/>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omments/modernComment_10E_E803FA2B.xml><?xml version="1.0" encoding="utf-8"?>
<p188:cmLst xmlns:a="http://schemas.openxmlformats.org/drawingml/2006/main" xmlns:r="http://schemas.openxmlformats.org/officeDocument/2006/relationships" xmlns:p188="http://schemas.microsoft.com/office/powerpoint/2018/8/main">
  <p188:cm id="{0C4AF5DC-8E4A-46B9-81A2-235544D0695B}" authorId="{4DC68FF1-9336-A390-AB80-FC8E420981B7}" created="2023-04-30T16:44:51.086">
    <ac:deMkLst xmlns:ac="http://schemas.microsoft.com/office/drawing/2013/main/command">
      <pc:docMk xmlns:pc="http://schemas.microsoft.com/office/powerpoint/2013/main/command"/>
      <pc:sldMk xmlns:pc="http://schemas.microsoft.com/office/powerpoint/2013/main/command" cId="3892574763" sldId="270"/>
      <ac:spMk id="6" creationId="{52B37631-EB9E-484A-B1A9-FAF302008553}"/>
    </ac:deMkLst>
    <p188:replyLst>
      <p188:reply id="{357AF4E2-8E0E-4578-B591-CC341DD95CCA}" authorId="{4DC68FF1-9336-A390-AB80-FC8E420981B7}" created="2023-04-30T16:46:10.764">
        <p188:txBody>
          <a:bodyPr/>
          <a:lstStyle/>
          <a:p>
            <a:r>
              <a:rPr lang="en-CA"/>
              <a:t>React is compatible with ECMAScript 5 and later, but some features may require ECMAScript 2015 (ES6) or later</a:t>
            </a:r>
          </a:p>
        </p188:txBody>
      </p188:reply>
    </p188:replyLst>
    <p188:txBody>
      <a:bodyPr/>
      <a:lstStyle/>
      <a:p>
        <a:r>
          <a:rPr lang="en-CA"/>
          <a:t>Besides JavaScript, there are several other implementations of the ECMAScript specification, including: ActionScript,JScript, TypeScript,Nashorn ,SpiderMonkey ,V8, Rhino</a:t>
        </a:r>
      </a:p>
    </p188:txBody>
  </p188:cm>
</p188:cmLst>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 id="{136583C6-AD4E-4020-8BF0-60D3611A8ACD}" authorId="{4DC68FF1-9336-A390-AB80-FC8E420981B7}" created="2023-04-28T20:33:21.177">
    <ac:deMkLst xmlns:ac="http://schemas.microsoft.com/office/drawing/2013/main/command">
      <pc:docMk xmlns:pc="http://schemas.microsoft.com/office/powerpoint/2013/main/command"/>
      <pc:sldMk xmlns:pc="http://schemas.microsoft.com/office/powerpoint/2013/main/command" cId="3649564639" sldId="273"/>
      <ac:picMk id="15" creationId="{39D2D999-D40A-7CB9-0AD8-491014BD00AD}"/>
    </ac:deMkLst>
    <p188:txBody>
      <a:bodyPr/>
      <a:lstStyle/>
      <a:p>
        <a:r>
          <a:rPr lang="en-CA"/>
          <a:t>Thermomix </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66" len="3">
        <ac:context len="76" hash="4141729842"/>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replyLst>
      <p188:reply id="{940F1990-5594-44B5-93D4-CB7C24A76656}" authorId="{4DC68FF1-9336-A390-AB80-FC8E420981B7}" created="2023-04-28T21:04:00.417">
        <p188:txBody>
          <a:bodyPr/>
          <a:lstStyle/>
          <a:p>
            <a:r>
              <a:rPr lang="en-CA"/>
              <a:t>Note that ReactDom.render is not supported in version 18 and browser is handling our code as if it is written in version 17</a:t>
            </a:r>
          </a:p>
        </p188:txBody>
      </p188:reply>
      <p188:reply id="{0FE01CDB-40D2-4702-9255-C9756EF7CE2E}" authorId="{4DC68FF1-9336-A390-AB80-FC8E420981B7}" created="2023-04-28T21:04:06.614">
        <p188:txBody>
          <a:bodyPr/>
          <a:lstStyle/>
          <a:p>
            <a:r>
              <a:rPr lang="en-CA"/>
              <a:t>You can use version 16.2 for react and ReactDom, but you will need to stop server, run npm reinstall afterwards, and then npm start</a:t>
            </a:r>
          </a:p>
        </p188:txBody>
      </p188:reply>
    </p188:replyLst>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78" len="16">
        <ac:context len="97" hash="3481200083"/>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replyLst>
      <p188:reply id="{509B1C26-F12E-432C-AE14-BF579DA138EB}" authorId="{4DC68FF1-9336-A390-AB80-FC8E420981B7}" created="2023-04-29T17:51:30.905">
        <p188:txBody>
          <a:bodyPr/>
          <a:lstStyle/>
          <a:p>
            <a:r>
              <a:rPr lang="en-CA"/>
              <a:t>Hooks: adding functionality to function component to handle things such as state, context and lifecycle.</a:t>
            </a:r>
          </a:p>
        </p188:txBody>
      </p188:reply>
    </p188:replyLst>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 id="{2FA71745-60DA-4356-BFFC-56E5C2617FEE}" authorId="{4DC68FF1-9336-A390-AB80-FC8E420981B7}" created="2023-04-29T16:17:49.538">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23" len="5">
        <ac:context len="763" hash="4235587626"/>
      </ac:txMk>
    </ac:txMkLst>
    <p188:pos x="1055839" y="2586670"/>
    <p188:txBody>
      <a:bodyPr/>
      <a:lstStyle/>
      <a:p>
        <a:r>
          <a:rPr lang="en-CA"/>
          <a:t>A Promise is an object that represents the completion (or failure) of an asynchronous operation,
The fetch function returns a Promise that have either successful or failure status.</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3" len="5">
        <ac:context len="330" hash="1069334284"/>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6" len="3">
        <ac:context len="330" hash="1069334284"/>
      </ac:txMk>
    </ac:txMkLst>
    <p188:pos x="2010918" y="3149276"/>
    <p188:txBody>
      <a:bodyPr/>
      <a:lstStyle/>
      <a:p>
        <a:r>
          <a:rPr lang="en-CA"/>
          <a:t>While loading, to determine which component should be displayed relays on path value and it should be "" or "/"</a:t>
        </a:r>
      </a:p>
    </p188:txBody>
  </p188:cm>
</p188:cmLst>
</file>

<file path=ppt/comments/modernComment_16A_4D6DB88E.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FD3F4-2A56-42CA-993E-3FCCFC6FF702}"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en-CA"/>
        </a:p>
      </dgm:t>
    </dgm:pt>
    <dgm:pt modelId="{3B7B5663-8CDD-4469-BBEC-26C80FB64805}">
      <dgm:prSet phldrT="[Text]"/>
      <dgm:spPr>
        <a:solidFill>
          <a:srgbClr val="58B4AE"/>
        </a:solidFill>
      </dgm:spPr>
      <dgm:t>
        <a:bodyPr/>
        <a:lstStyle/>
        <a:p>
          <a:r>
            <a:rPr lang="en-CA" dirty="0"/>
            <a:t>Highlight</a:t>
          </a:r>
        </a:p>
      </dgm:t>
    </dgm:pt>
    <dgm:pt modelId="{EA45EA39-947F-4F8C-B902-0362C0531A30}" type="parTrans" cxnId="{8A401385-FB56-4EBD-B0F2-427BAE5B6C83}">
      <dgm:prSet/>
      <dgm:spPr/>
      <dgm:t>
        <a:bodyPr/>
        <a:lstStyle/>
        <a:p>
          <a:endParaRPr lang="en-CA"/>
        </a:p>
      </dgm:t>
    </dgm:pt>
    <dgm:pt modelId="{73D48268-912A-4C44-9BC7-A761B5AFBACF}" type="sibTrans" cxnId="{8A401385-FB56-4EBD-B0F2-427BAE5B6C83}">
      <dgm:prSet/>
      <dgm:spPr/>
      <dgm:t>
        <a:bodyPr/>
        <a:lstStyle/>
        <a:p>
          <a:endParaRPr lang="en-CA"/>
        </a:p>
      </dgm:t>
    </dgm:pt>
    <dgm:pt modelId="{B910D264-1085-44B8-8AAA-0F149A473DF7}">
      <dgm:prSet phldrT="[Text]"/>
      <dgm:spPr>
        <a:solidFill>
          <a:srgbClr val="FF0000"/>
        </a:solidFill>
      </dgm:spPr>
      <dgm:t>
        <a:bodyPr/>
        <a:lstStyle/>
        <a:p>
          <a:r>
            <a:rPr lang="en-CA" dirty="0"/>
            <a:t>Flash Message</a:t>
          </a:r>
        </a:p>
      </dgm:t>
    </dgm:pt>
    <dgm:pt modelId="{339FDB28-F62C-4217-8059-6DFFDFEAAA05}" type="parTrans" cxnId="{DD53BD4B-DCB1-4661-A8CA-F7CB5CF474D0}">
      <dgm:prSet/>
      <dgm:spPr/>
      <dgm:t>
        <a:bodyPr/>
        <a:lstStyle/>
        <a:p>
          <a:endParaRPr lang="en-CA"/>
        </a:p>
      </dgm:t>
    </dgm:pt>
    <dgm:pt modelId="{F69A2587-AC85-4490-92C0-4AB249E0889F}" type="sibTrans" cxnId="{DD53BD4B-DCB1-4661-A8CA-F7CB5CF474D0}">
      <dgm:prSet/>
      <dgm:spPr/>
      <dgm:t>
        <a:bodyPr/>
        <a:lstStyle/>
        <a:p>
          <a:endParaRPr lang="en-CA"/>
        </a:p>
      </dgm:t>
    </dgm:pt>
    <dgm:pt modelId="{D0532F37-65A3-46BA-B208-84864D0AFE03}">
      <dgm:prSet phldrT="[Text]"/>
      <dgm:spPr>
        <a:solidFill>
          <a:schemeClr val="accent3">
            <a:lumMod val="75000"/>
          </a:schemeClr>
        </a:solidFill>
      </dgm:spPr>
      <dgm:t>
        <a:bodyPr/>
        <a:lstStyle/>
        <a:p>
          <a:r>
            <a:rPr lang="en-CA" dirty="0"/>
            <a:t>Property Files</a:t>
          </a:r>
        </a:p>
      </dgm:t>
    </dgm:pt>
    <dgm:pt modelId="{541D7EC3-AE74-4A91-B344-9D8962F9780C}" type="parTrans" cxnId="{C100E20A-3F7F-4018-98BB-02D24ECA919A}">
      <dgm:prSet/>
      <dgm:spPr/>
      <dgm:t>
        <a:bodyPr/>
        <a:lstStyle/>
        <a:p>
          <a:endParaRPr lang="en-CA"/>
        </a:p>
      </dgm:t>
    </dgm:pt>
    <dgm:pt modelId="{7822DE3E-04D4-4EB2-BB3C-2E3AB0948023}" type="sibTrans" cxnId="{C100E20A-3F7F-4018-98BB-02D24ECA919A}">
      <dgm:prSet/>
      <dgm:spPr/>
      <dgm:t>
        <a:bodyPr/>
        <a:lstStyle/>
        <a:p>
          <a:endParaRPr lang="en-CA"/>
        </a:p>
      </dgm:t>
    </dgm:pt>
    <dgm:pt modelId="{1D9DA67D-C400-4D61-B0E1-853774B52FBC}">
      <dgm:prSet phldrT="[Text]"/>
      <dgm:spPr>
        <a:solidFill>
          <a:schemeClr val="accent1">
            <a:lumMod val="50000"/>
          </a:schemeClr>
        </a:solidFill>
      </dgm:spPr>
      <dgm:t>
        <a:bodyPr/>
        <a:lstStyle/>
        <a:p>
          <a:r>
            <a:rPr lang="en-CA" dirty="0"/>
            <a:t>Routing</a:t>
          </a:r>
        </a:p>
      </dgm:t>
    </dgm:pt>
    <dgm:pt modelId="{DF01B695-3813-4BB2-B46A-59DBE6ECE810}" type="parTrans" cxnId="{D4B3FFEA-EAB4-470B-9463-5A4ED50A67A2}">
      <dgm:prSet/>
      <dgm:spPr/>
      <dgm:t>
        <a:bodyPr/>
        <a:lstStyle/>
        <a:p>
          <a:endParaRPr lang="en-CA"/>
        </a:p>
      </dgm:t>
    </dgm:pt>
    <dgm:pt modelId="{02A7C28C-6037-45C7-96B0-1107F02BF5A0}" type="sibTrans" cxnId="{D4B3FFEA-EAB4-470B-9463-5A4ED50A67A2}">
      <dgm:prSet/>
      <dgm:spPr/>
      <dgm:t>
        <a:bodyPr/>
        <a:lstStyle/>
        <a:p>
          <a:endParaRPr lang="en-CA"/>
        </a:p>
      </dgm:t>
    </dgm:pt>
    <dgm:pt modelId="{A400F8C6-D16D-458E-85C0-A41B7510884D}">
      <dgm:prSet phldrT="[Text]"/>
      <dgm:spPr/>
      <dgm:t>
        <a:bodyPr/>
        <a:lstStyle/>
        <a:p>
          <a:r>
            <a:rPr lang="en-CA" dirty="0"/>
            <a:t>Context</a:t>
          </a:r>
        </a:p>
      </dgm:t>
    </dgm:pt>
    <dgm:pt modelId="{7A11A120-02B5-4941-8970-3D10E723638A}" type="parTrans" cxnId="{86E99E3C-5343-46D0-8A8B-3F303D55E167}">
      <dgm:prSet/>
      <dgm:spPr/>
      <dgm:t>
        <a:bodyPr/>
        <a:lstStyle/>
        <a:p>
          <a:endParaRPr lang="en-CA"/>
        </a:p>
      </dgm:t>
    </dgm:pt>
    <dgm:pt modelId="{FBB6AD80-AF87-4FBB-8EF4-A3619999510A}" type="sibTrans" cxnId="{86E99E3C-5343-46D0-8A8B-3F303D55E167}">
      <dgm:prSet/>
      <dgm:spPr/>
      <dgm:t>
        <a:bodyPr/>
        <a:lstStyle/>
        <a:p>
          <a:endParaRPr lang="en-CA"/>
        </a:p>
      </dgm:t>
    </dgm:pt>
    <dgm:pt modelId="{58EDCE24-7271-4A7F-AFD6-78AF5FE7A52B}" type="pres">
      <dgm:prSet presAssocID="{850FD3F4-2A56-42CA-993E-3FCCFC6FF702}" presName="cycle" presStyleCnt="0">
        <dgm:presLayoutVars>
          <dgm:dir/>
          <dgm:resizeHandles val="exact"/>
        </dgm:presLayoutVars>
      </dgm:prSet>
      <dgm:spPr/>
    </dgm:pt>
    <dgm:pt modelId="{5F685B9C-A8BA-4D26-91B5-281B45F19D50}" type="pres">
      <dgm:prSet presAssocID="{3B7B5663-8CDD-4469-BBEC-26C80FB64805}" presName="node" presStyleLbl="node1" presStyleIdx="0" presStyleCnt="5">
        <dgm:presLayoutVars>
          <dgm:bulletEnabled val="1"/>
        </dgm:presLayoutVars>
      </dgm:prSet>
      <dgm:spPr/>
    </dgm:pt>
    <dgm:pt modelId="{0FD243B3-D35E-48E1-B120-4D3B9C3F43B6}" type="pres">
      <dgm:prSet presAssocID="{3B7B5663-8CDD-4469-BBEC-26C80FB64805}" presName="spNode" presStyleCnt="0"/>
      <dgm:spPr/>
    </dgm:pt>
    <dgm:pt modelId="{F3D62A31-17BB-4617-9C87-204915CEC8EC}" type="pres">
      <dgm:prSet presAssocID="{73D48268-912A-4C44-9BC7-A761B5AFBACF}" presName="sibTrans" presStyleLbl="sibTrans1D1" presStyleIdx="0" presStyleCnt="5"/>
      <dgm:spPr/>
    </dgm:pt>
    <dgm:pt modelId="{2CE87CA3-A2C5-480B-94D9-FDBE3438E672}" type="pres">
      <dgm:prSet presAssocID="{B910D264-1085-44B8-8AAA-0F149A473DF7}" presName="node" presStyleLbl="node1" presStyleIdx="1" presStyleCnt="5">
        <dgm:presLayoutVars>
          <dgm:bulletEnabled val="1"/>
        </dgm:presLayoutVars>
      </dgm:prSet>
      <dgm:spPr/>
    </dgm:pt>
    <dgm:pt modelId="{0DCFC2EA-9C2D-45E7-80BD-60C40B449530}" type="pres">
      <dgm:prSet presAssocID="{B910D264-1085-44B8-8AAA-0F149A473DF7}" presName="spNode" presStyleCnt="0"/>
      <dgm:spPr/>
    </dgm:pt>
    <dgm:pt modelId="{211EB130-EBE0-439F-A2AC-609937451A64}" type="pres">
      <dgm:prSet presAssocID="{F69A2587-AC85-4490-92C0-4AB249E0889F}" presName="sibTrans" presStyleLbl="sibTrans1D1" presStyleIdx="1" presStyleCnt="5"/>
      <dgm:spPr/>
    </dgm:pt>
    <dgm:pt modelId="{781679D6-C9BB-4A97-B677-A2A2DB0B50C7}" type="pres">
      <dgm:prSet presAssocID="{D0532F37-65A3-46BA-B208-84864D0AFE03}" presName="node" presStyleLbl="node1" presStyleIdx="2" presStyleCnt="5">
        <dgm:presLayoutVars>
          <dgm:bulletEnabled val="1"/>
        </dgm:presLayoutVars>
      </dgm:prSet>
      <dgm:spPr/>
    </dgm:pt>
    <dgm:pt modelId="{B19B7EC3-72F6-4AB1-8EA3-E8585FB668F4}" type="pres">
      <dgm:prSet presAssocID="{D0532F37-65A3-46BA-B208-84864D0AFE03}" presName="spNode" presStyleCnt="0"/>
      <dgm:spPr/>
    </dgm:pt>
    <dgm:pt modelId="{8C1496BA-70E7-4701-B09E-589C545ABCC2}" type="pres">
      <dgm:prSet presAssocID="{7822DE3E-04D4-4EB2-BB3C-2E3AB0948023}" presName="sibTrans" presStyleLbl="sibTrans1D1" presStyleIdx="2" presStyleCnt="5"/>
      <dgm:spPr/>
    </dgm:pt>
    <dgm:pt modelId="{616D1B33-4638-4413-82F5-4FCEDEA8CA41}" type="pres">
      <dgm:prSet presAssocID="{1D9DA67D-C400-4D61-B0E1-853774B52FBC}" presName="node" presStyleLbl="node1" presStyleIdx="3" presStyleCnt="5">
        <dgm:presLayoutVars>
          <dgm:bulletEnabled val="1"/>
        </dgm:presLayoutVars>
      </dgm:prSet>
      <dgm:spPr/>
    </dgm:pt>
    <dgm:pt modelId="{9D3629EB-87BB-44E4-A2E1-A2502A1BD961}" type="pres">
      <dgm:prSet presAssocID="{1D9DA67D-C400-4D61-B0E1-853774B52FBC}" presName="spNode" presStyleCnt="0"/>
      <dgm:spPr/>
    </dgm:pt>
    <dgm:pt modelId="{0389895E-06F1-4470-86F8-E288F7D05988}" type="pres">
      <dgm:prSet presAssocID="{02A7C28C-6037-45C7-96B0-1107F02BF5A0}" presName="sibTrans" presStyleLbl="sibTrans1D1" presStyleIdx="3" presStyleCnt="5"/>
      <dgm:spPr/>
    </dgm:pt>
    <dgm:pt modelId="{C61CC193-09C0-4076-83B2-DF8488D0E78E}" type="pres">
      <dgm:prSet presAssocID="{A400F8C6-D16D-458E-85C0-A41B7510884D}" presName="node" presStyleLbl="node1" presStyleIdx="4" presStyleCnt="5">
        <dgm:presLayoutVars>
          <dgm:bulletEnabled val="1"/>
        </dgm:presLayoutVars>
      </dgm:prSet>
      <dgm:spPr/>
    </dgm:pt>
    <dgm:pt modelId="{2EDC3B8D-B74E-4159-911A-6D30354DC7FD}" type="pres">
      <dgm:prSet presAssocID="{A400F8C6-D16D-458E-85C0-A41B7510884D}" presName="spNode" presStyleCnt="0"/>
      <dgm:spPr/>
    </dgm:pt>
    <dgm:pt modelId="{50DDE6B1-F6B0-42AF-A3F5-DDD4D96921FD}" type="pres">
      <dgm:prSet presAssocID="{FBB6AD80-AF87-4FBB-8EF4-A3619999510A}" presName="sibTrans" presStyleLbl="sibTrans1D1" presStyleIdx="4" presStyleCnt="5"/>
      <dgm:spPr/>
    </dgm:pt>
  </dgm:ptLst>
  <dgm:cxnLst>
    <dgm:cxn modelId="{C100E20A-3F7F-4018-98BB-02D24ECA919A}" srcId="{850FD3F4-2A56-42CA-993E-3FCCFC6FF702}" destId="{D0532F37-65A3-46BA-B208-84864D0AFE03}" srcOrd="2" destOrd="0" parTransId="{541D7EC3-AE74-4A91-B344-9D8962F9780C}" sibTransId="{7822DE3E-04D4-4EB2-BB3C-2E3AB0948023}"/>
    <dgm:cxn modelId="{EFF2100B-60C3-4EF8-9F64-864450A0B02F}" type="presOf" srcId="{3B7B5663-8CDD-4469-BBEC-26C80FB64805}" destId="{5F685B9C-A8BA-4D26-91B5-281B45F19D50}" srcOrd="0" destOrd="0" presId="urn:microsoft.com/office/officeart/2005/8/layout/cycle6"/>
    <dgm:cxn modelId="{0FBA691B-6735-4C46-9B2A-41C5A43416EC}" type="presOf" srcId="{F69A2587-AC85-4490-92C0-4AB249E0889F}" destId="{211EB130-EBE0-439F-A2AC-609937451A64}" srcOrd="0" destOrd="0" presId="urn:microsoft.com/office/officeart/2005/8/layout/cycle6"/>
    <dgm:cxn modelId="{2FF13821-1D22-41D6-80CF-7F87EA4D89D1}" type="presOf" srcId="{B910D264-1085-44B8-8AAA-0F149A473DF7}" destId="{2CE87CA3-A2C5-480B-94D9-FDBE3438E672}" srcOrd="0" destOrd="0" presId="urn:microsoft.com/office/officeart/2005/8/layout/cycle6"/>
    <dgm:cxn modelId="{8A9EB227-5DA5-4D29-AFAB-56312D1DD741}" type="presOf" srcId="{1D9DA67D-C400-4D61-B0E1-853774B52FBC}" destId="{616D1B33-4638-4413-82F5-4FCEDEA8CA41}" srcOrd="0" destOrd="0" presId="urn:microsoft.com/office/officeart/2005/8/layout/cycle6"/>
    <dgm:cxn modelId="{04A5F328-7471-42E5-8136-2092ADAD6286}" type="presOf" srcId="{7822DE3E-04D4-4EB2-BB3C-2E3AB0948023}" destId="{8C1496BA-70E7-4701-B09E-589C545ABCC2}" srcOrd="0" destOrd="0" presId="urn:microsoft.com/office/officeart/2005/8/layout/cycle6"/>
    <dgm:cxn modelId="{5E28FE3B-9036-4D57-B6CA-406B90DDDD67}" type="presOf" srcId="{02A7C28C-6037-45C7-96B0-1107F02BF5A0}" destId="{0389895E-06F1-4470-86F8-E288F7D05988}" srcOrd="0" destOrd="0" presId="urn:microsoft.com/office/officeart/2005/8/layout/cycle6"/>
    <dgm:cxn modelId="{86E99E3C-5343-46D0-8A8B-3F303D55E167}" srcId="{850FD3F4-2A56-42CA-993E-3FCCFC6FF702}" destId="{A400F8C6-D16D-458E-85C0-A41B7510884D}" srcOrd="4" destOrd="0" parTransId="{7A11A120-02B5-4941-8970-3D10E723638A}" sibTransId="{FBB6AD80-AF87-4FBB-8EF4-A3619999510A}"/>
    <dgm:cxn modelId="{DD53BD4B-DCB1-4661-A8CA-F7CB5CF474D0}" srcId="{850FD3F4-2A56-42CA-993E-3FCCFC6FF702}" destId="{B910D264-1085-44B8-8AAA-0F149A473DF7}" srcOrd="1" destOrd="0" parTransId="{339FDB28-F62C-4217-8059-6DFFDFEAAA05}" sibTransId="{F69A2587-AC85-4490-92C0-4AB249E0889F}"/>
    <dgm:cxn modelId="{267E474C-D718-4A5A-8E2D-D7A5B17A3583}" type="presOf" srcId="{FBB6AD80-AF87-4FBB-8EF4-A3619999510A}" destId="{50DDE6B1-F6B0-42AF-A3F5-DDD4D96921FD}" srcOrd="0" destOrd="0" presId="urn:microsoft.com/office/officeart/2005/8/layout/cycle6"/>
    <dgm:cxn modelId="{A945895A-0E39-45AD-85AE-612275EF82FC}" type="presOf" srcId="{850FD3F4-2A56-42CA-993E-3FCCFC6FF702}" destId="{58EDCE24-7271-4A7F-AFD6-78AF5FE7A52B}" srcOrd="0" destOrd="0" presId="urn:microsoft.com/office/officeart/2005/8/layout/cycle6"/>
    <dgm:cxn modelId="{8A401385-FB56-4EBD-B0F2-427BAE5B6C83}" srcId="{850FD3F4-2A56-42CA-993E-3FCCFC6FF702}" destId="{3B7B5663-8CDD-4469-BBEC-26C80FB64805}" srcOrd="0" destOrd="0" parTransId="{EA45EA39-947F-4F8C-B902-0362C0531A30}" sibTransId="{73D48268-912A-4C44-9BC7-A761B5AFBACF}"/>
    <dgm:cxn modelId="{2C18CE9A-8A92-4186-B41D-BB46E8AFAEE6}" type="presOf" srcId="{A400F8C6-D16D-458E-85C0-A41B7510884D}" destId="{C61CC193-09C0-4076-83B2-DF8488D0E78E}" srcOrd="0" destOrd="0" presId="urn:microsoft.com/office/officeart/2005/8/layout/cycle6"/>
    <dgm:cxn modelId="{1B6833C6-CE11-4F74-AA13-4EEAE1260286}" type="presOf" srcId="{D0532F37-65A3-46BA-B208-84864D0AFE03}" destId="{781679D6-C9BB-4A97-B677-A2A2DB0B50C7}" srcOrd="0" destOrd="0" presId="urn:microsoft.com/office/officeart/2005/8/layout/cycle6"/>
    <dgm:cxn modelId="{96E52BCC-2DE9-412F-B085-5E235BBE7E96}" type="presOf" srcId="{73D48268-912A-4C44-9BC7-A761B5AFBACF}" destId="{F3D62A31-17BB-4617-9C87-204915CEC8EC}" srcOrd="0" destOrd="0" presId="urn:microsoft.com/office/officeart/2005/8/layout/cycle6"/>
    <dgm:cxn modelId="{D4B3FFEA-EAB4-470B-9463-5A4ED50A67A2}" srcId="{850FD3F4-2A56-42CA-993E-3FCCFC6FF702}" destId="{1D9DA67D-C400-4D61-B0E1-853774B52FBC}" srcOrd="3" destOrd="0" parTransId="{DF01B695-3813-4BB2-B46A-59DBE6ECE810}" sibTransId="{02A7C28C-6037-45C7-96B0-1107F02BF5A0}"/>
    <dgm:cxn modelId="{65CD0AD8-0FD2-4DFE-9444-98C3AC1E81C8}" type="presParOf" srcId="{58EDCE24-7271-4A7F-AFD6-78AF5FE7A52B}" destId="{5F685B9C-A8BA-4D26-91B5-281B45F19D50}" srcOrd="0" destOrd="0" presId="urn:microsoft.com/office/officeart/2005/8/layout/cycle6"/>
    <dgm:cxn modelId="{3469DA01-4014-4742-9466-5A0037431A47}" type="presParOf" srcId="{58EDCE24-7271-4A7F-AFD6-78AF5FE7A52B}" destId="{0FD243B3-D35E-48E1-B120-4D3B9C3F43B6}" srcOrd="1" destOrd="0" presId="urn:microsoft.com/office/officeart/2005/8/layout/cycle6"/>
    <dgm:cxn modelId="{DC7D73BA-ABC0-4276-B130-C4EBC38B17DA}" type="presParOf" srcId="{58EDCE24-7271-4A7F-AFD6-78AF5FE7A52B}" destId="{F3D62A31-17BB-4617-9C87-204915CEC8EC}" srcOrd="2" destOrd="0" presId="urn:microsoft.com/office/officeart/2005/8/layout/cycle6"/>
    <dgm:cxn modelId="{3E04E151-023C-4EF3-989E-598724A78A94}" type="presParOf" srcId="{58EDCE24-7271-4A7F-AFD6-78AF5FE7A52B}" destId="{2CE87CA3-A2C5-480B-94D9-FDBE3438E672}" srcOrd="3" destOrd="0" presId="urn:microsoft.com/office/officeart/2005/8/layout/cycle6"/>
    <dgm:cxn modelId="{46329FC7-0061-4266-883B-753BA07F4C88}" type="presParOf" srcId="{58EDCE24-7271-4A7F-AFD6-78AF5FE7A52B}" destId="{0DCFC2EA-9C2D-45E7-80BD-60C40B449530}" srcOrd="4" destOrd="0" presId="urn:microsoft.com/office/officeart/2005/8/layout/cycle6"/>
    <dgm:cxn modelId="{843076F5-0A8E-4E60-8B8E-01C89E3B73DE}" type="presParOf" srcId="{58EDCE24-7271-4A7F-AFD6-78AF5FE7A52B}" destId="{211EB130-EBE0-439F-A2AC-609937451A64}" srcOrd="5" destOrd="0" presId="urn:microsoft.com/office/officeart/2005/8/layout/cycle6"/>
    <dgm:cxn modelId="{F60D0B76-EE4C-4CAA-8538-3D61AB276523}" type="presParOf" srcId="{58EDCE24-7271-4A7F-AFD6-78AF5FE7A52B}" destId="{781679D6-C9BB-4A97-B677-A2A2DB0B50C7}" srcOrd="6" destOrd="0" presId="urn:microsoft.com/office/officeart/2005/8/layout/cycle6"/>
    <dgm:cxn modelId="{8EE1FA1E-D38C-4AB0-BD76-C08C5965EA5C}" type="presParOf" srcId="{58EDCE24-7271-4A7F-AFD6-78AF5FE7A52B}" destId="{B19B7EC3-72F6-4AB1-8EA3-E8585FB668F4}" srcOrd="7" destOrd="0" presId="urn:microsoft.com/office/officeart/2005/8/layout/cycle6"/>
    <dgm:cxn modelId="{0FF24BE7-7A71-4B53-8CD9-C4B7CDAB1B60}" type="presParOf" srcId="{58EDCE24-7271-4A7F-AFD6-78AF5FE7A52B}" destId="{8C1496BA-70E7-4701-B09E-589C545ABCC2}" srcOrd="8" destOrd="0" presId="urn:microsoft.com/office/officeart/2005/8/layout/cycle6"/>
    <dgm:cxn modelId="{DFE7BA18-3D24-4979-B32F-EDFC5E74D62B}" type="presParOf" srcId="{58EDCE24-7271-4A7F-AFD6-78AF5FE7A52B}" destId="{616D1B33-4638-4413-82F5-4FCEDEA8CA41}" srcOrd="9" destOrd="0" presId="urn:microsoft.com/office/officeart/2005/8/layout/cycle6"/>
    <dgm:cxn modelId="{082550C2-B820-4311-8D2D-B692FAFA80A6}" type="presParOf" srcId="{58EDCE24-7271-4A7F-AFD6-78AF5FE7A52B}" destId="{9D3629EB-87BB-44E4-A2E1-A2502A1BD961}" srcOrd="10" destOrd="0" presId="urn:microsoft.com/office/officeart/2005/8/layout/cycle6"/>
    <dgm:cxn modelId="{A4B4327C-1845-42B4-9FF0-343DE4A4D612}" type="presParOf" srcId="{58EDCE24-7271-4A7F-AFD6-78AF5FE7A52B}" destId="{0389895E-06F1-4470-86F8-E288F7D05988}" srcOrd="11" destOrd="0" presId="urn:microsoft.com/office/officeart/2005/8/layout/cycle6"/>
    <dgm:cxn modelId="{BB0764FD-591E-4CF2-AF0E-CD4162C6C95F}" type="presParOf" srcId="{58EDCE24-7271-4A7F-AFD6-78AF5FE7A52B}" destId="{C61CC193-09C0-4076-83B2-DF8488D0E78E}" srcOrd="12" destOrd="0" presId="urn:microsoft.com/office/officeart/2005/8/layout/cycle6"/>
    <dgm:cxn modelId="{AB5685D5-101A-45BD-B450-F447EE122810}" type="presParOf" srcId="{58EDCE24-7271-4A7F-AFD6-78AF5FE7A52B}" destId="{2EDC3B8D-B74E-4159-911A-6D30354DC7FD}" srcOrd="13" destOrd="0" presId="urn:microsoft.com/office/officeart/2005/8/layout/cycle6"/>
    <dgm:cxn modelId="{FFB63C94-6B0E-4C75-801D-48CCB91C7DD0}" type="presParOf" srcId="{58EDCE24-7271-4A7F-AFD6-78AF5FE7A52B}" destId="{50DDE6B1-F6B0-42AF-A3F5-DDD4D96921F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85B9C-A8BA-4D26-91B5-281B45F19D50}">
      <dsp:nvSpPr>
        <dsp:cNvPr id="0" name=""/>
        <dsp:cNvSpPr/>
      </dsp:nvSpPr>
      <dsp:spPr>
        <a:xfrm>
          <a:off x="2620023" y="2723"/>
          <a:ext cx="1890595" cy="1228886"/>
        </a:xfrm>
        <a:prstGeom prst="roundRect">
          <a:avLst/>
        </a:prstGeom>
        <a:solidFill>
          <a:srgbClr val="58B4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Highlight</a:t>
          </a:r>
        </a:p>
      </dsp:txBody>
      <dsp:txXfrm>
        <a:off x="2680012" y="62712"/>
        <a:ext cx="1770617" cy="1108908"/>
      </dsp:txXfrm>
    </dsp:sp>
    <dsp:sp modelId="{F3D62A31-17BB-4617-9C87-204915CEC8EC}">
      <dsp:nvSpPr>
        <dsp:cNvPr id="0" name=""/>
        <dsp:cNvSpPr/>
      </dsp:nvSpPr>
      <dsp:spPr>
        <a:xfrm>
          <a:off x="1109646" y="617166"/>
          <a:ext cx="4911348" cy="4911348"/>
        </a:xfrm>
        <a:custGeom>
          <a:avLst/>
          <a:gdLst/>
          <a:ahLst/>
          <a:cxnLst/>
          <a:rect l="0" t="0" r="0" b="0"/>
          <a:pathLst>
            <a:path>
              <a:moveTo>
                <a:pt x="3413965" y="194697"/>
              </a:moveTo>
              <a:arcTo wR="2455674" hR="2455674" stAng="17578149" swAng="196196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CE87CA3-A2C5-480B-94D9-FDBE3438E672}">
      <dsp:nvSpPr>
        <dsp:cNvPr id="0" name=""/>
        <dsp:cNvSpPr/>
      </dsp:nvSpPr>
      <dsp:spPr>
        <a:xfrm>
          <a:off x="4955508" y="1699552"/>
          <a:ext cx="1890595" cy="1228886"/>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Flash Message</a:t>
          </a:r>
        </a:p>
      </dsp:txBody>
      <dsp:txXfrm>
        <a:off x="5015497" y="1759541"/>
        <a:ext cx="1770617" cy="1108908"/>
      </dsp:txXfrm>
    </dsp:sp>
    <dsp:sp modelId="{211EB130-EBE0-439F-A2AC-609937451A64}">
      <dsp:nvSpPr>
        <dsp:cNvPr id="0" name=""/>
        <dsp:cNvSpPr/>
      </dsp:nvSpPr>
      <dsp:spPr>
        <a:xfrm>
          <a:off x="1109646" y="617166"/>
          <a:ext cx="4911348" cy="4911348"/>
        </a:xfrm>
        <a:custGeom>
          <a:avLst/>
          <a:gdLst/>
          <a:ahLst/>
          <a:cxnLst/>
          <a:rect l="0" t="0" r="0" b="0"/>
          <a:pathLst>
            <a:path>
              <a:moveTo>
                <a:pt x="4907973" y="2326972"/>
              </a:moveTo>
              <a:arcTo wR="2455674" hR="2455674" stAng="21419744" swAng="2196628"/>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81679D6-C9BB-4A97-B677-A2A2DB0B50C7}">
      <dsp:nvSpPr>
        <dsp:cNvPr id="0" name=""/>
        <dsp:cNvSpPr/>
      </dsp:nvSpPr>
      <dsp:spPr>
        <a:xfrm>
          <a:off x="4063432" y="4445079"/>
          <a:ext cx="1890595" cy="1228886"/>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Property Files</a:t>
          </a:r>
        </a:p>
      </dsp:txBody>
      <dsp:txXfrm>
        <a:off x="4123421" y="4505068"/>
        <a:ext cx="1770617" cy="1108908"/>
      </dsp:txXfrm>
    </dsp:sp>
    <dsp:sp modelId="{8C1496BA-70E7-4701-B09E-589C545ABCC2}">
      <dsp:nvSpPr>
        <dsp:cNvPr id="0" name=""/>
        <dsp:cNvSpPr/>
      </dsp:nvSpPr>
      <dsp:spPr>
        <a:xfrm>
          <a:off x="1109646" y="617166"/>
          <a:ext cx="4911348" cy="4911348"/>
        </a:xfrm>
        <a:custGeom>
          <a:avLst/>
          <a:gdLst/>
          <a:ahLst/>
          <a:cxnLst/>
          <a:rect l="0" t="0" r="0" b="0"/>
          <a:pathLst>
            <a:path>
              <a:moveTo>
                <a:pt x="2944026" y="4862300"/>
              </a:moveTo>
              <a:arcTo wR="2455674" hR="2455674" stAng="4711757" swAng="1376485"/>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6D1B33-4638-4413-82F5-4FCEDEA8CA41}">
      <dsp:nvSpPr>
        <dsp:cNvPr id="0" name=""/>
        <dsp:cNvSpPr/>
      </dsp:nvSpPr>
      <dsp:spPr>
        <a:xfrm>
          <a:off x="1176614" y="4445079"/>
          <a:ext cx="1890595" cy="1228886"/>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Routing</a:t>
          </a:r>
        </a:p>
      </dsp:txBody>
      <dsp:txXfrm>
        <a:off x="1236603" y="4505068"/>
        <a:ext cx="1770617" cy="1108908"/>
      </dsp:txXfrm>
    </dsp:sp>
    <dsp:sp modelId="{0389895E-06F1-4470-86F8-E288F7D05988}">
      <dsp:nvSpPr>
        <dsp:cNvPr id="0" name=""/>
        <dsp:cNvSpPr/>
      </dsp:nvSpPr>
      <dsp:spPr>
        <a:xfrm>
          <a:off x="1109646" y="617166"/>
          <a:ext cx="4911348" cy="4911348"/>
        </a:xfrm>
        <a:custGeom>
          <a:avLst/>
          <a:gdLst/>
          <a:ahLst/>
          <a:cxnLst/>
          <a:rect l="0" t="0" r="0" b="0"/>
          <a:pathLst>
            <a:path>
              <a:moveTo>
                <a:pt x="410438" y="3814845"/>
              </a:moveTo>
              <a:arcTo wR="2455674" hR="2455674" stAng="8783627" swAng="2196628"/>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1CC193-09C0-4076-83B2-DF8488D0E78E}">
      <dsp:nvSpPr>
        <dsp:cNvPr id="0" name=""/>
        <dsp:cNvSpPr/>
      </dsp:nvSpPr>
      <dsp:spPr>
        <a:xfrm>
          <a:off x="284538" y="1699552"/>
          <a:ext cx="1890595" cy="122888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t>Context</a:t>
          </a:r>
        </a:p>
      </dsp:txBody>
      <dsp:txXfrm>
        <a:off x="344527" y="1759541"/>
        <a:ext cx="1770617" cy="1108908"/>
      </dsp:txXfrm>
    </dsp:sp>
    <dsp:sp modelId="{50DDE6B1-F6B0-42AF-A3F5-DDD4D96921FD}">
      <dsp:nvSpPr>
        <dsp:cNvPr id="0" name=""/>
        <dsp:cNvSpPr/>
      </dsp:nvSpPr>
      <dsp:spPr>
        <a:xfrm>
          <a:off x="1109646" y="617166"/>
          <a:ext cx="4911348" cy="4911348"/>
        </a:xfrm>
        <a:custGeom>
          <a:avLst/>
          <a:gdLst/>
          <a:ahLst/>
          <a:cxnLst/>
          <a:rect l="0" t="0" r="0" b="0"/>
          <a:pathLst>
            <a:path>
              <a:moveTo>
                <a:pt x="427806" y="1070723"/>
              </a:moveTo>
              <a:arcTo wR="2455674" hR="2455674" stAng="12859890" swAng="1961961"/>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2023-05-02</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12</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E_E803FA2B.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1.png"/><Relationship Id="rId3" Type="http://schemas.microsoft.com/office/2018/10/relationships/comments" Target="../comments/modernComment_111_D987EFDF.xml"/><Relationship Id="rId7" Type="http://schemas.openxmlformats.org/officeDocument/2006/relationships/diagramColors" Target="../diagrams/colors1.xml"/><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0" Type="http://schemas.openxmlformats.org/officeDocument/2006/relationships/image" Target="../media/image8.jpg"/><Relationship Id="rId4" Type="http://schemas.openxmlformats.org/officeDocument/2006/relationships/diagramData" Target="../diagrams/data1.xml"/><Relationship Id="rId9" Type="http://schemas.openxmlformats.org/officeDocument/2006/relationships/image" Target="../media/image7.jpg"/><Relationship Id="rId1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85.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svg"/></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8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5.xml.rels><?xml version="1.0" encoding="UTF-8" standalone="yes"?>
<Relationships xmlns="http://schemas.openxmlformats.org/package/2006/relationships"><Relationship Id="rId13" Type="http://schemas.openxmlformats.org/officeDocument/2006/relationships/slide" Target="slide75.xml"/><Relationship Id="rId18" Type="http://schemas.openxmlformats.org/officeDocument/2006/relationships/image" Target="../media/image73.png"/><Relationship Id="rId26" Type="http://schemas.openxmlformats.org/officeDocument/2006/relationships/image" Target="../media/image75.png"/><Relationship Id="rId39" Type="http://schemas.openxmlformats.org/officeDocument/2006/relationships/image" Target="../media/image80.png"/><Relationship Id="rId21" Type="http://schemas.openxmlformats.org/officeDocument/2006/relationships/image" Target="../media/image74.png"/><Relationship Id="rId34" Type="http://schemas.openxmlformats.org/officeDocument/2006/relationships/slide" Target="slide63.xml"/><Relationship Id="rId42" Type="http://schemas.openxmlformats.org/officeDocument/2006/relationships/image" Target="../media/image81.png"/><Relationship Id="rId47" Type="http://schemas.openxmlformats.org/officeDocument/2006/relationships/image" Target="../media/image790.png"/><Relationship Id="rId50" Type="http://schemas.openxmlformats.org/officeDocument/2006/relationships/image" Target="../media/image83.png"/><Relationship Id="rId7" Type="http://schemas.openxmlformats.org/officeDocument/2006/relationships/slide" Target="slide72.xml"/><Relationship Id="rId2" Type="http://schemas.microsoft.com/office/2018/10/relationships/comments" Target="../comments/modernComment_16A_4D6DB88E.xml"/><Relationship Id="rId16" Type="http://schemas.openxmlformats.org/officeDocument/2006/relationships/slide" Target="slide41.xml"/><Relationship Id="rId29" Type="http://schemas.openxmlformats.org/officeDocument/2006/relationships/image" Target="../media/image730.png"/><Relationship Id="rId11" Type="http://schemas.openxmlformats.org/officeDocument/2006/relationships/image" Target="../media/image70.png"/><Relationship Id="rId24" Type="http://schemas.openxmlformats.org/officeDocument/2006/relationships/image" Target="../media/image75.png"/><Relationship Id="rId32" Type="http://schemas.openxmlformats.org/officeDocument/2006/relationships/image" Target="../media/image740.png"/><Relationship Id="rId37" Type="http://schemas.openxmlformats.org/officeDocument/2006/relationships/slide" Target="slide60.xml"/><Relationship Id="rId40" Type="http://schemas.openxmlformats.org/officeDocument/2006/relationships/slide" Target="slide34.xml"/><Relationship Id="rId45" Type="http://schemas.openxmlformats.org/officeDocument/2006/relationships/image" Target="../media/image82.png"/><Relationship Id="rId53" Type="http://schemas.openxmlformats.org/officeDocument/2006/relationships/image" Target="../media/image810.png"/><Relationship Id="rId5" Type="http://schemas.openxmlformats.org/officeDocument/2006/relationships/image" Target="../media/image650.png"/><Relationship Id="rId10" Type="http://schemas.openxmlformats.org/officeDocument/2006/relationships/slide" Target="slide77.xml"/><Relationship Id="rId19" Type="http://schemas.openxmlformats.org/officeDocument/2006/relationships/slide" Target="slide53.xml"/><Relationship Id="rId31" Type="http://schemas.openxmlformats.org/officeDocument/2006/relationships/slide" Target="slide62.xml"/><Relationship Id="rId44" Type="http://schemas.openxmlformats.org/officeDocument/2006/relationships/image" Target="../media/image811.png"/><Relationship Id="rId52" Type="http://schemas.openxmlformats.org/officeDocument/2006/relationships/slide" Target="slide65.xml"/><Relationship Id="rId4" Type="http://schemas.openxmlformats.org/officeDocument/2006/relationships/slide" Target="slide74.xml"/><Relationship Id="rId9" Type="http://schemas.openxmlformats.org/officeDocument/2006/relationships/image" Target="../media/image70.png"/><Relationship Id="rId14" Type="http://schemas.openxmlformats.org/officeDocument/2006/relationships/image" Target="../media/image680.png"/><Relationship Id="rId22" Type="http://schemas.openxmlformats.org/officeDocument/2006/relationships/slide" Target="slide71.xml"/><Relationship Id="rId27" Type="http://schemas.openxmlformats.org/officeDocument/2006/relationships/image" Target="../media/image76.png"/><Relationship Id="rId30" Type="http://schemas.openxmlformats.org/officeDocument/2006/relationships/image" Target="../media/image77.png"/><Relationship Id="rId35" Type="http://schemas.openxmlformats.org/officeDocument/2006/relationships/image" Target="../media/image750.png"/><Relationship Id="rId43" Type="http://schemas.openxmlformats.org/officeDocument/2006/relationships/slide" Target="slide36.xml"/><Relationship Id="rId48" Type="http://schemas.openxmlformats.org/officeDocument/2006/relationships/image" Target="../media/image83.png"/><Relationship Id="rId8" Type="http://schemas.openxmlformats.org/officeDocument/2006/relationships/image" Target="../media/image660.png"/><Relationship Id="rId51" Type="http://schemas.openxmlformats.org/officeDocument/2006/relationships/image" Target="../media/image84.png"/><Relationship Id="rId3" Type="http://schemas.openxmlformats.org/officeDocument/2006/relationships/image" Target="../media/image68.png"/><Relationship Id="rId12" Type="http://schemas.openxmlformats.org/officeDocument/2006/relationships/image" Target="../media/image71.png"/><Relationship Id="rId17" Type="http://schemas.openxmlformats.org/officeDocument/2006/relationships/image" Target="../media/image690.png"/><Relationship Id="rId25" Type="http://schemas.openxmlformats.org/officeDocument/2006/relationships/slide" Target="slide70.xml"/><Relationship Id="rId33" Type="http://schemas.openxmlformats.org/officeDocument/2006/relationships/image" Target="../media/image78.png"/><Relationship Id="rId38" Type="http://schemas.openxmlformats.org/officeDocument/2006/relationships/image" Target="../media/image79.png"/><Relationship Id="rId46" Type="http://schemas.openxmlformats.org/officeDocument/2006/relationships/slide" Target="slide32.xml"/><Relationship Id="rId20" Type="http://schemas.openxmlformats.org/officeDocument/2006/relationships/image" Target="../media/image73.png"/><Relationship Id="rId41" Type="http://schemas.openxmlformats.org/officeDocument/2006/relationships/image" Target="../media/image800.png"/><Relationship Id="rId1" Type="http://schemas.openxmlformats.org/officeDocument/2006/relationships/slideLayout" Target="../slideLayouts/slideLayout2.xml"/><Relationship Id="rId6" Type="http://schemas.openxmlformats.org/officeDocument/2006/relationships/image" Target="../media/image69.png"/><Relationship Id="rId15" Type="http://schemas.openxmlformats.org/officeDocument/2006/relationships/image" Target="../media/image72.png"/><Relationship Id="rId23" Type="http://schemas.openxmlformats.org/officeDocument/2006/relationships/image" Target="../media/image710.png"/><Relationship Id="rId28" Type="http://schemas.openxmlformats.org/officeDocument/2006/relationships/slide" Target="slide68.xml"/><Relationship Id="rId36" Type="http://schemas.openxmlformats.org/officeDocument/2006/relationships/image" Target="../media/image79.png"/><Relationship Id="rId49" Type="http://schemas.openxmlformats.org/officeDocument/2006/relationships/slide" Target="slide44.xml"/></Relationships>
</file>

<file path=ppt/slides/_rels/slide96.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pic>
        <p:nvPicPr>
          <p:cNvPr id="3" name="Picture 2" descr="A picture containing text, businesscard, vector graphics&#10;&#10;Description automatically generated">
            <a:extLst>
              <a:ext uri="{FF2B5EF4-FFF2-40B4-BE49-F238E27FC236}">
                <a16:creationId xmlns:a16="http://schemas.microsoft.com/office/drawing/2014/main" id="{5ECC44BC-1E1B-5124-98F0-7BE2A51A4A4F}"/>
              </a:ext>
            </a:extLst>
          </p:cNvPr>
          <p:cNvPicPr>
            <a:picLocks noChangeAspect="1"/>
          </p:cNvPicPr>
          <p:nvPr/>
        </p:nvPicPr>
        <p:blipFill>
          <a:blip r:embed="rId4"/>
          <a:stretch>
            <a:fillRect/>
          </a:stretch>
        </p:blipFill>
        <p:spPr>
          <a:xfrm>
            <a:off x="3097617" y="7459237"/>
            <a:ext cx="816935" cy="816935"/>
          </a:xfrm>
          <a:prstGeom prst="rect">
            <a:avLst/>
          </a:prstGeom>
        </p:spPr>
      </p:pic>
      <p:sp>
        <p:nvSpPr>
          <p:cNvPr id="4" name="Rectangle 3">
            <a:extLst>
              <a:ext uri="{FF2B5EF4-FFF2-40B4-BE49-F238E27FC236}">
                <a16:creationId xmlns:a16="http://schemas.microsoft.com/office/drawing/2014/main" id="{12274BFD-7537-7C5B-A829-C6E4864A6FA4}"/>
              </a:ext>
            </a:extLst>
          </p:cNvPr>
          <p:cNvSpPr/>
          <p:nvPr/>
        </p:nvSpPr>
        <p:spPr>
          <a:xfrm>
            <a:off x="6036954" y="9500038"/>
            <a:ext cx="1831141"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accent6">
                    <a:lumMod val="20000"/>
                    <a:lumOff val="80000"/>
                  </a:schemeClr>
                </a:solidFill>
                <a:effectLst>
                  <a:outerShdw blurRad="38100" dist="38100" dir="2700000" algn="tl">
                    <a:srgbClr val="000000">
                      <a:alpha val="43137"/>
                    </a:srgbClr>
                  </a:outerShdw>
                </a:effectLst>
                <a:latin typeface="Cochocib Script Latin Pro" panose="020B0604020202020204" pitchFamily="2" charset="0"/>
              </a:rPr>
              <a:t>Sherif Sadek</a:t>
            </a:r>
          </a:p>
        </p:txBody>
      </p:sp>
      <p:sp>
        <p:nvSpPr>
          <p:cNvPr id="5" name="Oval 4">
            <a:extLst>
              <a:ext uri="{FF2B5EF4-FFF2-40B4-BE49-F238E27FC236}">
                <a16:creationId xmlns:a16="http://schemas.microsoft.com/office/drawing/2014/main" id="{5FEF3F02-F1C3-C3D2-ACAC-6A6E51D0F861}"/>
              </a:ext>
            </a:extLst>
          </p:cNvPr>
          <p:cNvSpPr/>
          <p:nvPr/>
        </p:nvSpPr>
        <p:spPr>
          <a:xfrm>
            <a:off x="4189229" y="2771336"/>
            <a:ext cx="489097" cy="4531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52B37631-EB9E-484A-B1A9-FAF302008553}"/>
              </a:ext>
            </a:extLst>
          </p:cNvPr>
          <p:cNvSpPr/>
          <p:nvPr/>
        </p:nvSpPr>
        <p:spPr>
          <a:xfrm>
            <a:off x="4137793" y="2762804"/>
            <a:ext cx="54053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18</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92574763"/>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
        <p:nvSpPr>
          <p:cNvPr id="5" name="TextBox 4">
            <a:extLst>
              <a:ext uri="{FF2B5EF4-FFF2-40B4-BE49-F238E27FC236}">
                <a16:creationId xmlns:a16="http://schemas.microsoft.com/office/drawing/2014/main" id="{4EDFF755-10AE-F9D6-FE8E-30D899E3E5C6}"/>
              </a:ext>
            </a:extLst>
          </p:cNvPr>
          <p:cNvSpPr txBox="1"/>
          <p:nvPr/>
        </p:nvSpPr>
        <p:spPr>
          <a:xfrm>
            <a:off x="349459" y="8235305"/>
            <a:ext cx="7073481" cy="369332"/>
          </a:xfrm>
          <a:prstGeom prst="rect">
            <a:avLst/>
          </a:prstGeom>
          <a:noFill/>
        </p:spPr>
        <p:txBody>
          <a:bodyPr wrap="square" rtlCol="0">
            <a:spAutoFit/>
          </a:bodyPr>
          <a:lstStyle/>
          <a:p>
            <a:r>
              <a:rPr lang="en-CA" dirty="0"/>
              <a:t>Backend is accessible at port: 8500</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34C9F43D-A81C-3433-45E8-6E7DE0B9E522}"/>
              </a:ext>
            </a:extLst>
          </p:cNvPr>
          <p:cNvPicPr>
            <a:picLocks noChangeAspect="1"/>
          </p:cNvPicPr>
          <p:nvPr/>
        </p:nvPicPr>
        <p:blipFill>
          <a:blip r:embed="rId9"/>
          <a:srcRect/>
          <a:stretch/>
        </p:blipFill>
        <p:spPr>
          <a:xfrm>
            <a:off x="-107714" y="839236"/>
            <a:ext cx="1476854" cy="1476854"/>
          </a:xfrm>
          <a:prstGeom prst="rect">
            <a:avLst/>
          </a:prstGeom>
          <a:ln>
            <a:noFill/>
          </a:ln>
          <a:effectLst>
            <a:softEdge rad="112500"/>
          </a:effectLst>
        </p:spPr>
      </p:pic>
      <p:pic>
        <p:nvPicPr>
          <p:cNvPr id="15" name="Picture 14">
            <a:extLst>
              <a:ext uri="{FF2B5EF4-FFF2-40B4-BE49-F238E27FC236}">
                <a16:creationId xmlns:a16="http://schemas.microsoft.com/office/drawing/2014/main" id="{39D2D999-D40A-7CB9-0AD8-491014BD00AD}"/>
              </a:ext>
            </a:extLst>
          </p:cNvPr>
          <p:cNvPicPr>
            <a:picLocks noChangeAspect="1"/>
          </p:cNvPicPr>
          <p:nvPr/>
        </p:nvPicPr>
        <p:blipFill>
          <a:blip r:embed="rId10"/>
          <a:srcRect/>
          <a:stretch/>
        </p:blipFill>
        <p:spPr>
          <a:xfrm>
            <a:off x="6127194" y="926690"/>
            <a:ext cx="1476854" cy="1476854"/>
          </a:xfrm>
          <a:prstGeom prst="ellipse">
            <a:avLst/>
          </a:prstGeom>
          <a:ln>
            <a:noFill/>
          </a:ln>
          <a:effectLst>
            <a:softEdge rad="112500"/>
          </a:effectLst>
        </p:spPr>
      </p:pic>
      <p:sp>
        <p:nvSpPr>
          <p:cNvPr id="3" name="Rectangle 2">
            <a:extLst>
              <a:ext uri="{FF2B5EF4-FFF2-40B4-BE49-F238E27FC236}">
                <a16:creationId xmlns:a16="http://schemas.microsoft.com/office/drawing/2014/main" id="{BAE8FD5D-ACE7-0A5B-AB67-5AAE7673139D}"/>
              </a:ext>
            </a:extLst>
          </p:cNvPr>
          <p:cNvSpPr/>
          <p:nvPr/>
        </p:nvSpPr>
        <p:spPr>
          <a:xfrm>
            <a:off x="1236175" y="1192817"/>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22" name="Graphic 21" descr="Badge Cross with solid fill">
            <a:extLst>
              <a:ext uri="{FF2B5EF4-FFF2-40B4-BE49-F238E27FC236}">
                <a16:creationId xmlns:a16="http://schemas.microsoft.com/office/drawing/2014/main" id="{C6C8CB8A-03CC-72DF-3259-76EAE4B9FD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97312" y="1558819"/>
            <a:ext cx="701577" cy="701577"/>
          </a:xfrm>
          <a:prstGeom prst="rect">
            <a:avLst/>
          </a:prstGeom>
        </p:spPr>
      </p:pic>
      <p:pic>
        <p:nvPicPr>
          <p:cNvPr id="24" name="Graphic 23" descr="Checkmark with solid fill">
            <a:extLst>
              <a:ext uri="{FF2B5EF4-FFF2-40B4-BE49-F238E27FC236}">
                <a16:creationId xmlns:a16="http://schemas.microsoft.com/office/drawing/2014/main" id="{A1DE3B6C-F156-9137-9FA7-729939190C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706" y="1522726"/>
            <a:ext cx="914400" cy="914400"/>
          </a:xfrm>
          <a:prstGeom prst="rect">
            <a:avLst/>
          </a:prstGeom>
        </p:spPr>
      </p:pic>
      <p:sp>
        <p:nvSpPr>
          <p:cNvPr id="10" name="Oval 9">
            <a:extLst>
              <a:ext uri="{FF2B5EF4-FFF2-40B4-BE49-F238E27FC236}">
                <a16:creationId xmlns:a16="http://schemas.microsoft.com/office/drawing/2014/main" id="{01056875-D74F-EA24-A049-A2A03A070332}"/>
              </a:ext>
            </a:extLst>
          </p:cNvPr>
          <p:cNvSpPr/>
          <p:nvPr/>
        </p:nvSpPr>
        <p:spPr>
          <a:xfrm>
            <a:off x="6581303" y="3169981"/>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D1F08E30-4D2A-C72D-3F5F-78E9D3BA2253}"/>
              </a:ext>
            </a:extLst>
          </p:cNvPr>
          <p:cNvSpPr/>
          <p:nvPr/>
        </p:nvSpPr>
        <p:spPr>
          <a:xfrm>
            <a:off x="6886102" y="3158461"/>
            <a:ext cx="197105" cy="1937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4FE53855-270C-6770-24F4-4B68F133F3C2}"/>
              </a:ext>
            </a:extLst>
          </p:cNvPr>
          <p:cNvSpPr/>
          <p:nvPr/>
        </p:nvSpPr>
        <p:spPr>
          <a:xfrm>
            <a:off x="7200336" y="3158461"/>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10"/>
                                        </p:tgtEl>
                                        <p:attrNameLst>
                                          <p:attrName>style.color</p:attrName>
                                        </p:attrNameLst>
                                      </p:cBhvr>
                                      <p:to>
                                        <a:schemeClr val="bg1"/>
                                      </p:to>
                                    </p:animClr>
                                    <p:animClr clrSpc="rgb" dir="cw">
                                      <p:cBhvr>
                                        <p:cTn id="37" dur="500" autoRev="1" fill="remove"/>
                                        <p:tgtEl>
                                          <p:spTgt spid="10"/>
                                        </p:tgtEl>
                                        <p:attrNameLst>
                                          <p:attrName>fillcolor</p:attrName>
                                        </p:attrNameLst>
                                      </p:cBhvr>
                                      <p:to>
                                        <a:schemeClr val="bg1"/>
                                      </p:to>
                                    </p:animClr>
                                    <p:set>
                                      <p:cBhvr>
                                        <p:cTn id="38" dur="500" autoRev="1" fill="remove"/>
                                        <p:tgtEl>
                                          <p:spTgt spid="10"/>
                                        </p:tgtEl>
                                        <p:attrNameLst>
                                          <p:attrName>fill.type</p:attrName>
                                        </p:attrNameLst>
                                      </p:cBhvr>
                                      <p:to>
                                        <p:strVal val="solid"/>
                                      </p:to>
                                    </p:set>
                                    <p:set>
                                      <p:cBhvr>
                                        <p:cTn id="39" dur="500" autoRev="1" fill="remove"/>
                                        <p:tgtEl>
                                          <p:spTgt spid="10"/>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27" presetClass="emph" presetSubtype="0" repeatCount="2000" fill="remove" grpId="1" nodeType="withEffect">
                                  <p:stCondLst>
                                    <p:cond delay="0"/>
                                  </p:stCondLst>
                                  <p:childTnLst>
                                    <p:animClr clrSpc="rgb" dir="cw">
                                      <p:cBhvr override="childStyle">
                                        <p:cTn id="45" dur="500" autoRev="1" fill="remove"/>
                                        <p:tgtEl>
                                          <p:spTgt spid="14"/>
                                        </p:tgtEl>
                                        <p:attrNameLst>
                                          <p:attrName>style.color</p:attrName>
                                        </p:attrNameLst>
                                      </p:cBhvr>
                                      <p:to>
                                        <a:schemeClr val="bg1"/>
                                      </p:to>
                                    </p:animClr>
                                    <p:animClr clrSpc="rgb" dir="cw">
                                      <p:cBhvr>
                                        <p:cTn id="46" dur="500" autoRev="1" fill="remove"/>
                                        <p:tgtEl>
                                          <p:spTgt spid="14"/>
                                        </p:tgtEl>
                                        <p:attrNameLst>
                                          <p:attrName>fillcolor</p:attrName>
                                        </p:attrNameLst>
                                      </p:cBhvr>
                                      <p:to>
                                        <a:schemeClr val="bg1"/>
                                      </p:to>
                                    </p:animClr>
                                    <p:set>
                                      <p:cBhvr>
                                        <p:cTn id="47" dur="500" autoRev="1" fill="remove"/>
                                        <p:tgtEl>
                                          <p:spTgt spid="14"/>
                                        </p:tgtEl>
                                        <p:attrNameLst>
                                          <p:attrName>fill.type</p:attrName>
                                        </p:attrNameLst>
                                      </p:cBhvr>
                                      <p:to>
                                        <p:strVal val="solid"/>
                                      </p:to>
                                    </p:set>
                                    <p:set>
                                      <p:cBhvr>
                                        <p:cTn id="48" dur="500" autoRev="1" fill="remov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27" presetClass="emph" presetSubtype="0" repeatCount="2000" fill="remove" grpId="1" nodeType="withEffect">
                                  <p:stCondLst>
                                    <p:cond delay="0"/>
                                  </p:stCondLst>
                                  <p:childTnLst>
                                    <p:animClr clrSpc="rgb" dir="cw">
                                      <p:cBhvr override="childStyle">
                                        <p:cTn id="54" dur="500" autoRev="1" fill="remove"/>
                                        <p:tgtEl>
                                          <p:spTgt spid="17"/>
                                        </p:tgtEl>
                                        <p:attrNameLst>
                                          <p:attrName>style.color</p:attrName>
                                        </p:attrNameLst>
                                      </p:cBhvr>
                                      <p:to>
                                        <a:schemeClr val="bg1"/>
                                      </p:to>
                                    </p:animClr>
                                    <p:animClr clrSpc="rgb" dir="cw">
                                      <p:cBhvr>
                                        <p:cTn id="55" dur="500" autoRev="1" fill="remove"/>
                                        <p:tgtEl>
                                          <p:spTgt spid="17"/>
                                        </p:tgtEl>
                                        <p:attrNameLst>
                                          <p:attrName>fillcolor</p:attrName>
                                        </p:attrNameLst>
                                      </p:cBhvr>
                                      <p:to>
                                        <a:schemeClr val="bg1"/>
                                      </p:to>
                                    </p:animClr>
                                    <p:set>
                                      <p:cBhvr>
                                        <p:cTn id="56" dur="500" autoRev="1" fill="remove"/>
                                        <p:tgtEl>
                                          <p:spTgt spid="17"/>
                                        </p:tgtEl>
                                        <p:attrNameLst>
                                          <p:attrName>fill.type</p:attrName>
                                        </p:attrNameLst>
                                      </p:cBhvr>
                                      <p:to>
                                        <p:strVal val="solid"/>
                                      </p:to>
                                    </p:set>
                                    <p:set>
                                      <p:cBhvr>
                                        <p:cTn id="57" dur="500" autoRev="1" fill="remove"/>
                                        <p:tgtEl>
                                          <p:spTgt spid="17"/>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Graphic spid="6" grpId="0">
        <p:bldAsOne/>
      </p:bldGraphic>
      <p:bldP spid="3" grpId="0"/>
      <p:bldP spid="10" grpId="0" animBg="1"/>
      <p:bldP spid="10" grpId="1" animBg="1"/>
      <p:bldP spid="14" grpId="0" animBg="1"/>
      <p:bldP spid="14" grpId="1" animBg="1"/>
      <p:bldP spid="17" grpId="0" animBg="1"/>
      <p:bldP spid="17"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34378" y="5354576"/>
            <a:ext cx="7300195" cy="1477328"/>
          </a:xfrm>
          <a:prstGeom prst="rect">
            <a:avLst/>
          </a:prstGeom>
          <a:noFill/>
        </p:spPr>
        <p:txBody>
          <a:bodyPr wrap="square">
            <a:spAutoFit/>
          </a:bodyPr>
          <a:lstStyle/>
          <a:p>
            <a:r>
              <a:rPr lang="en-CA" dirty="0">
                <a:latin typeface="MS Shell Dlg 2" panose="020B0604030504040204" pitchFamily="34" charset="0"/>
              </a:rPr>
              <a:t>cd to tracker-frontend</a:t>
            </a:r>
          </a:p>
          <a:p>
            <a:pPr>
              <a:lnSpc>
                <a:spcPct val="100000"/>
              </a:lnSpc>
            </a:pPr>
            <a:endParaRPr lang="en-CA" sz="2400" i="1" dirty="0">
              <a:solidFill>
                <a:srgbClr val="00B050"/>
              </a:solidFill>
              <a:latin typeface="MS Shell Dlg 2" panose="020B0604030504040204" pitchFamily="34" charset="0"/>
            </a:endParaRPr>
          </a:p>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tacker-frontend\&gt;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661947" cy="646331"/>
          </a:xfrm>
          <a:prstGeom prst="rect">
            <a:avLst/>
          </a:prstGeom>
          <a:noFill/>
        </p:spPr>
        <p:txBody>
          <a:bodyPr wrap="none" rtlCol="0">
            <a:spAutoFit/>
          </a:bodyPr>
          <a:lstStyle/>
          <a:p>
            <a:r>
              <a:rPr lang="en-CA" dirty="0"/>
              <a:t>Get the </a:t>
            </a:r>
            <a:r>
              <a:rPr lang="en-CA" dirty="0">
                <a:highlight>
                  <a:srgbClr val="00FF00"/>
                </a:highlight>
              </a:rPr>
              <a:t>tag.ico </a:t>
            </a:r>
            <a:r>
              <a:rPr lang="en-CA" dirty="0"/>
              <a:t>file from</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a:t>
            </a:r>
            <a:r>
              <a:rPr lang="en-CA" strike="sngStrike" dirty="0"/>
              <a:t>favicon.ico</a:t>
            </a:r>
            <a:r>
              <a:rPr lang="en-CA" dirty="0"/>
              <a:t>.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43305" y="6058857"/>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35131" y="8057113"/>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
        <p:nvSpPr>
          <p:cNvPr id="5" name="TextBox 4">
            <a:extLst>
              <a:ext uri="{FF2B5EF4-FFF2-40B4-BE49-F238E27FC236}">
                <a16:creationId xmlns:a16="http://schemas.microsoft.com/office/drawing/2014/main" id="{BB863DF9-27D9-A975-0864-7A523DA556E9}"/>
              </a:ext>
            </a:extLst>
          </p:cNvPr>
          <p:cNvSpPr txBox="1"/>
          <p:nvPr/>
        </p:nvSpPr>
        <p:spPr>
          <a:xfrm>
            <a:off x="4245364" y="5122816"/>
            <a:ext cx="3393686" cy="923330"/>
          </a:xfrm>
          <a:prstGeom prst="rect">
            <a:avLst/>
          </a:prstGeom>
          <a:solidFill>
            <a:schemeClr val="accent3">
              <a:lumMod val="75000"/>
            </a:schemeClr>
          </a:solidFill>
        </p:spPr>
        <p:txBody>
          <a:bodyPr wrap="none" rtlCol="0">
            <a:spAutoFit/>
          </a:bodyPr>
          <a:lstStyle/>
          <a:p>
            <a:r>
              <a:rPr lang="en-CA" dirty="0">
                <a:solidFill>
                  <a:schemeClr val="bg1"/>
                </a:solidFill>
              </a:rPr>
              <a:t>You can copy from</a:t>
            </a:r>
            <a:r>
              <a:rPr lang="en-CA" dirty="0">
                <a:solidFill>
                  <a:schemeClr val="bg1"/>
                </a:solidFill>
                <a:highlight>
                  <a:srgbClr val="008080"/>
                </a:highlight>
              </a:rPr>
              <a:t> </a:t>
            </a:r>
            <a:r>
              <a:rPr lang="en-CA" dirty="0" err="1">
                <a:solidFill>
                  <a:schemeClr val="bg1"/>
                </a:solidFill>
                <a:highlight>
                  <a:srgbClr val="008080"/>
                </a:highlight>
              </a:rPr>
              <a:t>createRepo</a:t>
            </a:r>
            <a:endParaRPr lang="en-CA" dirty="0">
              <a:solidFill>
                <a:schemeClr val="bg1"/>
              </a:solidFill>
              <a:highlight>
                <a:srgbClr val="008080"/>
              </a:highlight>
            </a:endParaRPr>
          </a:p>
          <a:p>
            <a:r>
              <a:rPr lang="en-CA" dirty="0">
                <a:solidFill>
                  <a:schemeClr val="bg1"/>
                </a:solidFill>
              </a:rPr>
              <a:t>[</a:t>
            </a:r>
            <a:r>
              <a:rPr lang="en-CA" dirty="0">
                <a:highlight>
                  <a:srgbClr val="FFFF00"/>
                </a:highlight>
              </a:rPr>
              <a:t>react-hackathon.7z]</a:t>
            </a:r>
            <a:br>
              <a:rPr lang="en-CA" dirty="0">
                <a:solidFill>
                  <a:schemeClr val="bg1"/>
                </a:solidFill>
              </a:rPr>
            </a:br>
            <a:r>
              <a:rPr lang="en-CA" dirty="0">
                <a:solidFill>
                  <a:schemeClr val="bg1"/>
                </a:solidFill>
              </a:rPr>
              <a:t>Update the </a:t>
            </a:r>
            <a:r>
              <a:rPr lang="en-CA" dirty="0">
                <a:solidFill>
                  <a:schemeClr val="bg1"/>
                </a:solidFill>
                <a:highlight>
                  <a:srgbClr val="000080"/>
                </a:highlight>
              </a:rPr>
              <a:t>account-name </a:t>
            </a:r>
            <a:r>
              <a:rPr lang="en-CA" dirty="0">
                <a:solidFill>
                  <a:schemeClr val="bg1"/>
                </a:solidFill>
              </a:rPr>
              <a:t>first</a:t>
            </a: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6"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508653"/>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endParaRPr lang="en-US" sz="1200" dirty="0">
              <a:latin typeface="Consolas" panose="020B0609020204030204" pitchFamily="49" charset="0"/>
            </a:endParaRP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endParaRPr lang="en-US" sz="1200" b="0" dirty="0">
              <a:effectLst/>
              <a:latin typeface="Consolas" panose="020B0609020204030204" pitchFamily="49" charset="0"/>
            </a:endParaRP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89738" y="4763308"/>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212549"/>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u="sng"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47559"/>
            <a:ext cx="7314544" cy="831045"/>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400110"/>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4390845" y="1272324"/>
            <a:ext cx="3230634" cy="523220"/>
          </a:xfrm>
          <a:prstGeom prst="rect">
            <a:avLst/>
          </a:prstGeom>
          <a:solidFill>
            <a:srgbClr val="FFC000"/>
          </a:solidFill>
        </p:spPr>
        <p:txBody>
          <a:bodyPr wrap="square" rtlCol="0">
            <a:spAutoFit/>
          </a:bodyPr>
          <a:lstStyle/>
          <a:p>
            <a:pPr algn="ctr"/>
            <a:r>
              <a:rPr lang="en-CA" sz="1400" dirty="0"/>
              <a:t>You can copy links from </a:t>
            </a:r>
            <a:r>
              <a:rPr lang="en-CA" sz="1400" dirty="0">
                <a:highlight>
                  <a:srgbClr val="FFFF00"/>
                </a:highlight>
              </a:rPr>
              <a:t>simple_react_links.js</a:t>
            </a:r>
            <a:r>
              <a:rPr lang="en-CA" sz="1400" dirty="0"/>
              <a:t>  under snippets</a:t>
            </a:r>
          </a:p>
        </p:txBody>
      </p:sp>
      <p:sp>
        <p:nvSpPr>
          <p:cNvPr id="7" name="TextBox 6">
            <a:extLst>
              <a:ext uri="{FF2B5EF4-FFF2-40B4-BE49-F238E27FC236}">
                <a16:creationId xmlns:a16="http://schemas.microsoft.com/office/drawing/2014/main" id="{802E3703-FEB6-A558-E5DF-2B45FAD58D77}"/>
              </a:ext>
            </a:extLst>
          </p:cNvPr>
          <p:cNvSpPr txBox="1"/>
          <p:nvPr/>
        </p:nvSpPr>
        <p:spPr>
          <a:xfrm>
            <a:off x="0" y="9147710"/>
            <a:ext cx="3916392" cy="369332"/>
          </a:xfrm>
          <a:prstGeom prst="rect">
            <a:avLst/>
          </a:prstGeom>
          <a:noFill/>
        </p:spPr>
        <p:txBody>
          <a:bodyPr wrap="square">
            <a:spAutoFit/>
          </a:bodyPr>
          <a:lstStyle/>
          <a:p>
            <a:r>
              <a:rPr lang="en-CA" sz="1800" dirty="0">
                <a:effectLst/>
                <a:latin typeface="MS Shell Dlg 2" panose="020B0604030504040204" pitchFamily="34" charset="0"/>
              </a:rPr>
              <a:t>Append the following to app.js</a:t>
            </a:r>
            <a:endParaRPr lang="en-CA" sz="1800" dirty="0"/>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P spid="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430023" y="-25657"/>
            <a:ext cx="63167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a:t>
            </a:r>
            <a:r>
              <a:rPr lang="en-US" sz="5400" dirty="0" err="1">
                <a:ln w="0"/>
                <a:effectLst>
                  <a:outerShdw blurRad="38100" dist="19050" dir="2700000" algn="tl" rotWithShape="0">
                    <a:schemeClr val="dk1">
                      <a:alpha val="40000"/>
                    </a:schemeClr>
                  </a:outerShdw>
                </a:effectLst>
              </a:rPr>
              <a:t>ReactDOM</a:t>
            </a:r>
            <a:r>
              <a:rPr lang="en-US" sz="5400" dirty="0">
                <a:ln w="0"/>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345037" y="2979316"/>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351933" y="4934029"/>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031899" y="4934029"/>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467141" y="3553369"/>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194238" y="3553370"/>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386" y="3890495"/>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091" y="5519831"/>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730924" y="4127424"/>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2896440" y="5404396"/>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648155" y="7946783"/>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144271" y="7724953"/>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248687" y="8453867"/>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9471" y="8004332"/>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0120" y="8155294"/>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06286" y="68833"/>
            <a:ext cx="2770823"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Purpose</a:t>
            </a:r>
          </a:p>
        </p:txBody>
      </p:sp>
      <p:sp>
        <p:nvSpPr>
          <p:cNvPr id="3" name="Rectangle 2">
            <a:extLst>
              <a:ext uri="{FF2B5EF4-FFF2-40B4-BE49-F238E27FC236}">
                <a16:creationId xmlns:a16="http://schemas.microsoft.com/office/drawing/2014/main" id="{87D6F867-135B-07E5-E9EE-7CCE9364FACA}"/>
              </a:ext>
            </a:extLst>
          </p:cNvPr>
          <p:cNvSpPr/>
          <p:nvPr/>
        </p:nvSpPr>
        <p:spPr>
          <a:xfrm>
            <a:off x="206286" y="976629"/>
            <a:ext cx="3054426"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Lay </a:t>
            </a:r>
            <a:r>
              <a:rPr lang="en-US" sz="3200" dirty="0">
                <a:ln w="0"/>
                <a:solidFill>
                  <a:schemeClr val="tx1">
                    <a:lumMod val="95000"/>
                    <a:lumOff val="5000"/>
                  </a:schemeClr>
                </a:solidFill>
                <a:effectLst>
                  <a:outerShdw blurRad="38100" dist="19050" dir="2700000" algn="tl" rotWithShape="0">
                    <a:schemeClr val="dk1">
                      <a:alpha val="40000"/>
                    </a:schemeClr>
                  </a:outerShdw>
                </a:effectLst>
              </a:rPr>
              <a:t>F</a:t>
            </a: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oundation</a:t>
            </a:r>
          </a:p>
        </p:txBody>
      </p:sp>
      <p:sp>
        <p:nvSpPr>
          <p:cNvPr id="4" name="Rectangle 3">
            <a:extLst>
              <a:ext uri="{FF2B5EF4-FFF2-40B4-BE49-F238E27FC236}">
                <a16:creationId xmlns:a16="http://schemas.microsoft.com/office/drawing/2014/main" id="{93E05061-56CF-E477-DDCB-78752CF7031E}"/>
              </a:ext>
            </a:extLst>
          </p:cNvPr>
          <p:cNvSpPr/>
          <p:nvPr/>
        </p:nvSpPr>
        <p:spPr>
          <a:xfrm>
            <a:off x="275981" y="1607571"/>
            <a:ext cx="1642821" cy="584775"/>
          </a:xfrm>
          <a:prstGeom prst="rect">
            <a:avLst/>
          </a:prstGeom>
          <a:noFill/>
        </p:spPr>
        <p:txBody>
          <a:bodyPr wrap="none" lIns="91440" tIns="45720" rIns="91440" bIns="45720">
            <a:spAutoFit/>
          </a:bodyPr>
          <a:lstStyle/>
          <a:p>
            <a:pPr algn="ctr"/>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Practice</a:t>
            </a:r>
          </a:p>
        </p:txBody>
      </p:sp>
      <p:sp>
        <p:nvSpPr>
          <p:cNvPr id="5" name="Rectangle 4">
            <a:extLst>
              <a:ext uri="{FF2B5EF4-FFF2-40B4-BE49-F238E27FC236}">
                <a16:creationId xmlns:a16="http://schemas.microsoft.com/office/drawing/2014/main" id="{F9E11DF8-CC3E-3B4E-6E7F-A16D1227812C}"/>
              </a:ext>
            </a:extLst>
          </p:cNvPr>
          <p:cNvSpPr/>
          <p:nvPr/>
        </p:nvSpPr>
        <p:spPr>
          <a:xfrm>
            <a:off x="181443" y="3179214"/>
            <a:ext cx="3639009" cy="523220"/>
          </a:xfrm>
          <a:prstGeom prst="rect">
            <a:avLst/>
          </a:prstGeom>
          <a:noFill/>
        </p:spPr>
        <p:txBody>
          <a:bodyPr wrap="none" lIns="91440" tIns="45720" rIns="91440" bIns="45720">
            <a:spAutoFit/>
          </a:bodyPr>
          <a:lstStyle/>
          <a:p>
            <a:pPr algn="ctr"/>
            <a:r>
              <a:rPr lang="en-US" sz="2800" dirty="0">
                <a:ln w="0"/>
                <a:solidFill>
                  <a:schemeClr val="tx1">
                    <a:lumMod val="95000"/>
                    <a:lumOff val="5000"/>
                  </a:schemeClr>
                </a:solidFill>
                <a:effectLst>
                  <a:outerShdw blurRad="38100" dist="19050" dir="2700000" algn="tl" rotWithShape="0">
                    <a:schemeClr val="dk1">
                      <a:alpha val="40000"/>
                    </a:schemeClr>
                  </a:outerShdw>
                </a:effectLst>
              </a:rPr>
              <a:t>We have limited time</a:t>
            </a:r>
          </a:p>
        </p:txBody>
      </p:sp>
      <p:sp>
        <p:nvSpPr>
          <p:cNvPr id="7" name="Rectangle 6">
            <a:extLst>
              <a:ext uri="{FF2B5EF4-FFF2-40B4-BE49-F238E27FC236}">
                <a16:creationId xmlns:a16="http://schemas.microsoft.com/office/drawing/2014/main" id="{7BA7B086-D407-B5C9-2933-73C1EB007833}"/>
              </a:ext>
            </a:extLst>
          </p:cNvPr>
          <p:cNvSpPr/>
          <p:nvPr/>
        </p:nvSpPr>
        <p:spPr>
          <a:xfrm>
            <a:off x="206286" y="3937977"/>
            <a:ext cx="7453297"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need to get your hands dirty to learn </a:t>
            </a:r>
            <a:endParaRPr lang="en-US" sz="2800" b="0"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ED96C495-4480-8F31-6837-A72167F44745}"/>
              </a:ext>
            </a:extLst>
          </p:cNvPr>
          <p:cNvSpPr/>
          <p:nvPr/>
        </p:nvSpPr>
        <p:spPr>
          <a:xfrm>
            <a:off x="206286" y="2238513"/>
            <a:ext cx="251863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Axioms</a:t>
            </a:r>
          </a:p>
        </p:txBody>
      </p:sp>
      <p:sp>
        <p:nvSpPr>
          <p:cNvPr id="9" name="Rectangle 8">
            <a:extLst>
              <a:ext uri="{FF2B5EF4-FFF2-40B4-BE49-F238E27FC236}">
                <a16:creationId xmlns:a16="http://schemas.microsoft.com/office/drawing/2014/main" id="{813FD01E-0D66-AF19-2F9C-949234D17636}"/>
              </a:ext>
            </a:extLst>
          </p:cNvPr>
          <p:cNvSpPr/>
          <p:nvPr/>
        </p:nvSpPr>
        <p:spPr>
          <a:xfrm>
            <a:off x="301187" y="4789457"/>
            <a:ext cx="7358396" cy="954107"/>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You will forget everything two weeks from now unless…</a:t>
            </a:r>
          </a:p>
        </p:txBody>
      </p:sp>
      <p:sp>
        <p:nvSpPr>
          <p:cNvPr id="10" name="Rectangle 9">
            <a:extLst>
              <a:ext uri="{FF2B5EF4-FFF2-40B4-BE49-F238E27FC236}">
                <a16:creationId xmlns:a16="http://schemas.microsoft.com/office/drawing/2014/main" id="{F40E5936-A4CC-B0F4-61AA-56F87E1E66C7}"/>
              </a:ext>
            </a:extLst>
          </p:cNvPr>
          <p:cNvSpPr/>
          <p:nvPr/>
        </p:nvSpPr>
        <p:spPr>
          <a:xfrm>
            <a:off x="344309" y="6100045"/>
            <a:ext cx="7358396" cy="523220"/>
          </a:xfrm>
          <a:prstGeom prst="rect">
            <a:avLst/>
          </a:prstGeom>
          <a:noFill/>
        </p:spPr>
        <p:txBody>
          <a:bodyPr wrap="square" lIns="91440" tIns="45720" rIns="91440" bIns="45720">
            <a:spAutoFit/>
          </a:bodyPr>
          <a:lstStyle/>
          <a:p>
            <a:r>
              <a:rPr lang="en-US" sz="2800" dirty="0">
                <a:ln w="0"/>
                <a:solidFill>
                  <a:schemeClr val="tx1">
                    <a:lumMod val="95000"/>
                    <a:lumOff val="5000"/>
                  </a:schemeClr>
                </a:solidFill>
                <a:effectLst>
                  <a:outerShdw blurRad="38100" dist="19050" dir="2700000" algn="tl" rotWithShape="0">
                    <a:schemeClr val="dk1">
                      <a:alpha val="40000"/>
                    </a:schemeClr>
                  </a:outerShdw>
                </a:effectLst>
              </a:rPr>
              <a:t>No Expert in the room</a:t>
            </a:r>
          </a:p>
        </p:txBody>
      </p:sp>
      <p:sp>
        <p:nvSpPr>
          <p:cNvPr id="11" name="Rectangle 10">
            <a:extLst>
              <a:ext uri="{FF2B5EF4-FFF2-40B4-BE49-F238E27FC236}">
                <a16:creationId xmlns:a16="http://schemas.microsoft.com/office/drawing/2014/main" id="{4A45A91B-DEAB-D96A-51C0-4024CE494A54}"/>
              </a:ext>
            </a:extLst>
          </p:cNvPr>
          <p:cNvSpPr/>
          <p:nvPr/>
        </p:nvSpPr>
        <p:spPr>
          <a:xfrm>
            <a:off x="344309" y="7163856"/>
            <a:ext cx="3313279"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Every Day</a:t>
            </a:r>
          </a:p>
        </p:txBody>
      </p:sp>
      <p:sp>
        <p:nvSpPr>
          <p:cNvPr id="12" name="Rectangle 11">
            <a:extLst>
              <a:ext uri="{FF2B5EF4-FFF2-40B4-BE49-F238E27FC236}">
                <a16:creationId xmlns:a16="http://schemas.microsoft.com/office/drawing/2014/main" id="{8AACF486-5ED1-D2F0-158D-EC4C07012B69}"/>
              </a:ext>
            </a:extLst>
          </p:cNvPr>
          <p:cNvSpPr/>
          <p:nvPr/>
        </p:nvSpPr>
        <p:spPr>
          <a:xfrm>
            <a:off x="414004" y="8087186"/>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Recording Link to be posted in slack</a:t>
            </a:r>
          </a:p>
        </p:txBody>
      </p:sp>
      <p:sp>
        <p:nvSpPr>
          <p:cNvPr id="13" name="Rectangle 12">
            <a:extLst>
              <a:ext uri="{FF2B5EF4-FFF2-40B4-BE49-F238E27FC236}">
                <a16:creationId xmlns:a16="http://schemas.microsoft.com/office/drawing/2014/main" id="{374E4E78-D329-1459-DE50-6F32A7A15498}"/>
              </a:ext>
            </a:extLst>
          </p:cNvPr>
          <p:cNvSpPr/>
          <p:nvPr/>
        </p:nvSpPr>
        <p:spPr>
          <a:xfrm>
            <a:off x="414004" y="8789383"/>
            <a:ext cx="7358396" cy="584775"/>
          </a:xfrm>
          <a:prstGeom prst="rect">
            <a:avLst/>
          </a:prstGeom>
          <a:noFill/>
        </p:spPr>
        <p:txBody>
          <a:bodyPr wrap="square" lIns="91440" tIns="45720" rIns="91440" bIns="45720">
            <a:spAutoFit/>
          </a:bodyPr>
          <a:lstStyle/>
          <a:p>
            <a:r>
              <a:rPr lang="en-US" sz="3200" b="0" cap="none" spc="0" dirty="0">
                <a:ln w="0"/>
                <a:solidFill>
                  <a:schemeClr val="tx1">
                    <a:lumMod val="95000"/>
                    <a:lumOff val="5000"/>
                  </a:schemeClr>
                </a:solidFill>
                <a:effectLst>
                  <a:outerShdw blurRad="38100" dist="19050" dir="2700000" algn="tl" rotWithShape="0">
                    <a:schemeClr val="dk1">
                      <a:alpha val="40000"/>
                    </a:schemeClr>
                  </a:outerShdw>
                </a:effectLst>
              </a:rPr>
              <a:t>Slides Covered to be posted in slack</a:t>
            </a:r>
          </a:p>
        </p:txBody>
      </p:sp>
    </p:spTree>
    <p:extLst>
      <p:ext uri="{BB962C8B-B14F-4D97-AF65-F5344CB8AC3E}">
        <p14:creationId xmlns:p14="http://schemas.microsoft.com/office/powerpoint/2010/main" val="211620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P spid="11" grpId="0"/>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Comment the highlighted part, add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have:</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44549" y="9489598"/>
            <a:ext cx="7219310" cy="523220"/>
          </a:xfrm>
          <a:prstGeom prst="rect">
            <a:avLst/>
          </a:prstGeom>
          <a:noFill/>
        </p:spPr>
        <p:txBody>
          <a:bodyPr wrap="square" rtlCol="0">
            <a:spAutoFit/>
          </a:bodyPr>
          <a:lstStyle/>
          <a:p>
            <a:r>
              <a:rPr lang="en-US" sz="1400" dirty="0"/>
              <a:t>Add checks to development phase such as identify deprecate methods and unsafe state changes</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a:t>
            </a:r>
            <a:r>
              <a:rPr lang="en-CA" sz="1600" b="0" dirty="0">
                <a:solidFill>
                  <a:srgbClr val="FF0000"/>
                </a:solidFill>
                <a:effectLst/>
                <a:latin typeface="Consolas" panose="020B0609020204030204" pitchFamily="49" charset="0"/>
              </a:rPr>
              <a:t>red</a:t>
            </a:r>
            <a:r>
              <a:rPr lang="en-CA" sz="1600" b="0" dirty="0">
                <a:effectLst/>
                <a:latin typeface="Consolas" panose="020B0609020204030204" pitchFamily="49" charset="0"/>
              </a:rPr>
              <a:t>;</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0" y="6503060"/>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168638" y="7830845"/>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256421"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9051" y="4706765"/>
            <a:ext cx="2270574" cy="369332"/>
          </a:xfrm>
          <a:prstGeom prst="rect">
            <a:avLst/>
          </a:prstGeom>
          <a:solidFill>
            <a:srgbClr val="C00000"/>
          </a:solidFill>
        </p:spPr>
        <p:txBody>
          <a:bodyPr wrap="square">
            <a:spAutoFit/>
          </a:bodyPr>
          <a:lstStyle/>
          <a:p>
            <a:pPr algn="ctr"/>
            <a:r>
              <a:rPr lang="en-CA" dirty="0">
                <a:solidFill>
                  <a:schemeClr val="bg1"/>
                </a:solidFill>
              </a:rPr>
              <a:t>h1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46580" y="9087522"/>
            <a:ext cx="2174204" cy="646331"/>
          </a:xfrm>
          <a:prstGeom prst="rect">
            <a:avLst/>
          </a:prstGeom>
          <a:solidFill>
            <a:srgbClr val="C00000"/>
          </a:solidFill>
        </p:spPr>
        <p:txBody>
          <a:bodyPr wrap="square">
            <a:spAutoFit/>
          </a:bodyPr>
          <a:lstStyle/>
          <a:p>
            <a:pPr algn="ctr"/>
            <a:r>
              <a:rPr lang="en-CA" dirty="0">
                <a:solidFill>
                  <a:schemeClr val="bg1"/>
                </a:solidFill>
              </a:rPr>
              <a:t>Customized</a:t>
            </a:r>
          </a:p>
          <a:p>
            <a:pPr algn="ctr"/>
            <a:r>
              <a:rPr lang="en-CA" dirty="0">
                <a:solidFill>
                  <a:schemeClr val="bg1"/>
                </a:solidFill>
              </a:rPr>
              <a:t>Component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92703" y="2332627"/>
            <a:ext cx="1366080" cy="1366080"/>
          </a:xfrm>
          <a:prstGeom prst="rect">
            <a:avLst/>
          </a:prstGeom>
        </p:spPr>
      </p:pic>
      <p:sp>
        <p:nvSpPr>
          <p:cNvPr id="3" name="TextBox 2">
            <a:extLst>
              <a:ext uri="{FF2B5EF4-FFF2-40B4-BE49-F238E27FC236}">
                <a16:creationId xmlns:a16="http://schemas.microsoft.com/office/drawing/2014/main" id="{FE790A0F-5F27-70FD-5948-A5F666C9B50D}"/>
              </a:ext>
            </a:extLst>
          </p:cNvPr>
          <p:cNvSpPr txBox="1"/>
          <p:nvPr/>
        </p:nvSpPr>
        <p:spPr>
          <a:xfrm>
            <a:off x="60085" y="6557802"/>
            <a:ext cx="2735822" cy="1200329"/>
          </a:xfrm>
          <a:prstGeom prst="rect">
            <a:avLst/>
          </a:prstGeom>
          <a:solidFill>
            <a:schemeClr val="accent3">
              <a:lumMod val="75000"/>
            </a:schemeClr>
          </a:solidFill>
          <a:ln w="28575">
            <a:solidFill>
              <a:schemeClr val="tx1"/>
            </a:solidFill>
          </a:ln>
        </p:spPr>
        <p:txBody>
          <a:bodyPr wrap="square">
            <a:spAutoFit/>
          </a:bodyPr>
          <a:lstStyle/>
          <a:p>
            <a:pPr algn="ctr"/>
            <a:r>
              <a:rPr lang="en-US" b="0" dirty="0">
                <a:solidFill>
                  <a:srgbClr val="FFFFFF"/>
                </a:solidFill>
                <a:effectLst/>
                <a:latin typeface="Consolas" panose="020B0609020204030204" pitchFamily="49" charset="0"/>
              </a:rPr>
              <a:t>JSX handles our customized component as </a:t>
            </a:r>
            <a:r>
              <a:rPr lang="en-US" b="0" dirty="0">
                <a:solidFill>
                  <a:schemeClr val="tx1">
                    <a:lumMod val="95000"/>
                    <a:lumOff val="5000"/>
                  </a:schemeClr>
                </a:solidFill>
                <a:effectLst/>
                <a:latin typeface="Consolas" panose="020B0609020204030204" pitchFamily="49" charset="0"/>
              </a:rPr>
              <a:t>A</a:t>
            </a:r>
            <a:r>
              <a:rPr lang="en-US" b="0" dirty="0">
                <a:solidFill>
                  <a:srgbClr val="FFFFFF"/>
                </a:solidFill>
                <a:effectLst/>
                <a:latin typeface="Consolas" panose="020B0609020204030204" pitchFamily="49" charset="0"/>
              </a:rPr>
              <a:t>pp, a</a:t>
            </a:r>
            <a:r>
              <a:rPr lang="en-US" dirty="0">
                <a:solidFill>
                  <a:srgbClr val="FFFFFF"/>
                </a:solidFill>
                <a:latin typeface="Consolas" panose="020B0609020204030204" pitchFamily="49" charset="0"/>
              </a:rPr>
              <a:t>s well as html ones as </a:t>
            </a:r>
            <a:r>
              <a:rPr lang="en-US" dirty="0">
                <a:solidFill>
                  <a:schemeClr val="tx1">
                    <a:lumMod val="95000"/>
                    <a:lumOff val="5000"/>
                  </a:schemeClr>
                </a:solidFill>
                <a:latin typeface="Consolas" panose="020B0609020204030204" pitchFamily="49" charset="0"/>
              </a:rPr>
              <a:t>h</a:t>
            </a:r>
            <a:r>
              <a:rPr lang="en-US" dirty="0">
                <a:solidFill>
                  <a:srgbClr val="FFFFFF"/>
                </a:solidFill>
                <a:latin typeface="Consolas" panose="020B0609020204030204" pitchFamily="49" charset="0"/>
              </a:rPr>
              <a:t>1</a:t>
            </a:r>
            <a:endParaRPr lang="en-US" b="0" dirty="0">
              <a:solidFill>
                <a:srgbClr val="FFFFFF"/>
              </a:solidFill>
              <a:effectLst/>
              <a:latin typeface="Consolas" panose="020B0609020204030204" pitchFamily="49" charset="0"/>
            </a:endParaRPr>
          </a:p>
        </p:txBody>
      </p:sp>
      <p:sp>
        <p:nvSpPr>
          <p:cNvPr id="5" name="Oval 4">
            <a:extLst>
              <a:ext uri="{FF2B5EF4-FFF2-40B4-BE49-F238E27FC236}">
                <a16:creationId xmlns:a16="http://schemas.microsoft.com/office/drawing/2014/main" id="{CDF45B0E-3881-E0F4-C08E-033A2EE291E0}"/>
              </a:ext>
            </a:extLst>
          </p:cNvPr>
          <p:cNvSpPr/>
          <p:nvPr/>
        </p:nvSpPr>
        <p:spPr>
          <a:xfrm>
            <a:off x="3178536" y="3020082"/>
            <a:ext cx="197105" cy="193725"/>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27" presetClass="emph" presetSubtype="0" repeatCount="3000" fill="remove" grpId="2" nodeType="withEffect">
                                  <p:stCondLst>
                                    <p:cond delay="0"/>
                                  </p:stCondLst>
                                  <p:childTnLst>
                                    <p:animClr clrSpc="rgb" dir="cw">
                                      <p:cBhvr override="childStyle">
                                        <p:cTn id="60" dur="250" autoRev="1" fill="remove"/>
                                        <p:tgtEl>
                                          <p:spTgt spid="5"/>
                                        </p:tgtEl>
                                        <p:attrNameLst>
                                          <p:attrName>style.color</p:attrName>
                                        </p:attrNameLst>
                                      </p:cBhvr>
                                      <p:to>
                                        <a:schemeClr val="bg1"/>
                                      </p:to>
                                    </p:animClr>
                                    <p:animClr clrSpc="rgb" dir="cw">
                                      <p:cBhvr>
                                        <p:cTn id="61" dur="250" autoRev="1" fill="remove"/>
                                        <p:tgtEl>
                                          <p:spTgt spid="5"/>
                                        </p:tgtEl>
                                        <p:attrNameLst>
                                          <p:attrName>fillcolor</p:attrName>
                                        </p:attrNameLst>
                                      </p:cBhvr>
                                      <p:to>
                                        <a:schemeClr val="bg1"/>
                                      </p:to>
                                    </p:animClr>
                                    <p:set>
                                      <p:cBhvr>
                                        <p:cTn id="62" dur="250" autoRev="1" fill="remove"/>
                                        <p:tgtEl>
                                          <p:spTgt spid="5"/>
                                        </p:tgtEl>
                                        <p:attrNameLst>
                                          <p:attrName>fill.type</p:attrName>
                                        </p:attrNameLst>
                                      </p:cBhvr>
                                      <p:to>
                                        <p:strVal val="solid"/>
                                      </p:to>
                                    </p:set>
                                    <p:set>
                                      <p:cBhvr>
                                        <p:cTn id="63"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P spid="3" grpId="0" animBg="1"/>
      <p:bldP spid="5" grpId="1" animBg="1"/>
      <p:bldP spid="5" grpId="2"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153420"/>
            <a:ext cx="6729547" cy="3046988"/>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Before we start building the project, we want to run the server at a different port: </a:t>
            </a:r>
            <a:r>
              <a:rPr lang="en-CA" sz="4800" dirty="0">
                <a:effectLst>
                  <a:outerShdw blurRad="38100" dist="38100" dir="2700000" algn="tl">
                    <a:srgbClr val="000000">
                      <a:alpha val="43137"/>
                    </a:srgbClr>
                  </a:outerShdw>
                </a:effectLst>
                <a:highlight>
                  <a:srgbClr val="FFFF00"/>
                </a:highlight>
                <a:latin typeface="MS Shell Dlg 2" panose="020B0604030504040204" pitchFamily="34" charset="0"/>
              </a:rPr>
              <a:t>4000</a:t>
            </a:r>
          </a:p>
        </p:txBody>
      </p:sp>
      <p:sp>
        <p:nvSpPr>
          <p:cNvPr id="2" name="TextBox 1">
            <a:extLst>
              <a:ext uri="{FF2B5EF4-FFF2-40B4-BE49-F238E27FC236}">
                <a16:creationId xmlns:a16="http://schemas.microsoft.com/office/drawing/2014/main" id="{A03E1325-AD23-BEB1-189C-75A672B6AF83}"/>
              </a:ext>
            </a:extLst>
          </p:cNvPr>
          <p:cNvSpPr txBox="1"/>
          <p:nvPr/>
        </p:nvSpPr>
        <p:spPr>
          <a:xfrm>
            <a:off x="339932" y="4159955"/>
            <a:ext cx="4943203" cy="707886"/>
          </a:xfrm>
          <a:prstGeom prst="rect">
            <a:avLst/>
          </a:prstGeom>
          <a:noFill/>
        </p:spPr>
        <p:txBody>
          <a:bodyPr wrap="square">
            <a:spAutoFit/>
          </a:bodyPr>
          <a:lstStyle/>
          <a:p>
            <a:r>
              <a:rPr lang="en-CA" sz="4000" dirty="0">
                <a:latin typeface="MS Shell Dlg 2" panose="020B0604030504040204" pitchFamily="34" charset="0"/>
              </a:rPr>
              <a:t>Stop the server, </a:t>
            </a:r>
            <a:r>
              <a:rPr lang="en-CA" sz="4000" dirty="0">
                <a:highlight>
                  <a:srgbClr val="FFFF00"/>
                </a:highlight>
                <a:latin typeface="MS Shell Dlg 2" panose="020B0604030504040204" pitchFamily="34" charset="0"/>
              </a:rPr>
              <a:t>ctr-c</a:t>
            </a:r>
          </a:p>
        </p:txBody>
      </p:sp>
      <p:sp>
        <p:nvSpPr>
          <p:cNvPr id="4" name="TextBox 3">
            <a:extLst>
              <a:ext uri="{FF2B5EF4-FFF2-40B4-BE49-F238E27FC236}">
                <a16:creationId xmlns:a16="http://schemas.microsoft.com/office/drawing/2014/main" id="{995513C2-1884-8C75-0120-6654F29E6785}"/>
              </a:ext>
            </a:extLst>
          </p:cNvPr>
          <p:cNvSpPr txBox="1"/>
          <p:nvPr/>
        </p:nvSpPr>
        <p:spPr>
          <a:xfrm>
            <a:off x="339932" y="4974296"/>
            <a:ext cx="4943203" cy="707886"/>
          </a:xfrm>
          <a:prstGeom prst="rect">
            <a:avLst/>
          </a:prstGeom>
          <a:noFill/>
        </p:spPr>
        <p:txBody>
          <a:bodyPr wrap="square">
            <a:spAutoFit/>
          </a:bodyPr>
          <a:lstStyle/>
          <a:p>
            <a:r>
              <a:rPr lang="en-CA" sz="4000" dirty="0">
                <a:latin typeface="MS Shell Dlg 2" panose="020B0604030504040204" pitchFamily="34" charset="0"/>
              </a:rPr>
              <a:t>Update </a:t>
            </a:r>
            <a:r>
              <a:rPr lang="en-CA" sz="4000" dirty="0" err="1">
                <a:latin typeface="MS Shell Dlg 2" panose="020B0604030504040204" pitchFamily="34" charset="0"/>
              </a:rPr>
              <a:t>package.json</a:t>
            </a:r>
            <a:endParaRPr lang="en-CA" sz="4000" dirty="0">
              <a:highlight>
                <a:srgbClr val="FFFF00"/>
              </a:highlight>
              <a:latin typeface="MS Shell Dlg 2" panose="020B0604030504040204" pitchFamily="34" charset="0"/>
            </a:endParaRPr>
          </a:p>
        </p:txBody>
      </p:sp>
      <p:pic>
        <p:nvPicPr>
          <p:cNvPr id="6" name="Picture 5">
            <a:extLst>
              <a:ext uri="{FF2B5EF4-FFF2-40B4-BE49-F238E27FC236}">
                <a16:creationId xmlns:a16="http://schemas.microsoft.com/office/drawing/2014/main" id="{7E5325DA-C645-1326-496C-E4183F2F25E4}"/>
              </a:ext>
            </a:extLst>
          </p:cNvPr>
          <p:cNvPicPr>
            <a:picLocks noChangeAspect="1"/>
          </p:cNvPicPr>
          <p:nvPr/>
        </p:nvPicPr>
        <p:blipFill>
          <a:blip r:embed="rId2"/>
          <a:stretch>
            <a:fillRect/>
          </a:stretch>
        </p:blipFill>
        <p:spPr>
          <a:xfrm>
            <a:off x="1527560" y="5682182"/>
            <a:ext cx="5723413" cy="1578430"/>
          </a:xfrm>
          <a:prstGeom prst="rect">
            <a:avLst/>
          </a:prstGeom>
        </p:spPr>
      </p:pic>
      <p:sp>
        <p:nvSpPr>
          <p:cNvPr id="7" name="TextBox 6">
            <a:extLst>
              <a:ext uri="{FF2B5EF4-FFF2-40B4-BE49-F238E27FC236}">
                <a16:creationId xmlns:a16="http://schemas.microsoft.com/office/drawing/2014/main" id="{665FBADF-651A-8519-F23D-313457BF7FDA}"/>
              </a:ext>
            </a:extLst>
          </p:cNvPr>
          <p:cNvSpPr txBox="1"/>
          <p:nvPr/>
        </p:nvSpPr>
        <p:spPr>
          <a:xfrm>
            <a:off x="339931" y="7310865"/>
            <a:ext cx="6674032" cy="707886"/>
          </a:xfrm>
          <a:prstGeom prst="rect">
            <a:avLst/>
          </a:prstGeom>
          <a:noFill/>
        </p:spPr>
        <p:txBody>
          <a:bodyPr wrap="square">
            <a:spAutoFit/>
          </a:bodyPr>
          <a:lstStyle/>
          <a:p>
            <a:r>
              <a:rPr lang="en-CA" sz="4000" dirty="0">
                <a:latin typeface="MS Shell Dlg 2" panose="020B0604030504040204" pitchFamily="34" charset="0"/>
              </a:rPr>
              <a:t>Start the server, </a:t>
            </a:r>
            <a:r>
              <a:rPr lang="en-CA" sz="4000" dirty="0" err="1">
                <a:highlight>
                  <a:srgbClr val="FFFF00"/>
                </a:highlight>
                <a:latin typeface="MS Shell Dlg 2" panose="020B0604030504040204" pitchFamily="34" charset="0"/>
              </a:rPr>
              <a:t>npm</a:t>
            </a:r>
            <a:r>
              <a:rPr lang="en-CA" sz="4000" dirty="0">
                <a:highlight>
                  <a:srgbClr val="FFFF00"/>
                </a:highlight>
                <a:latin typeface="MS Shell Dlg 2" panose="020B0604030504040204" pitchFamily="34" charset="0"/>
              </a:rPr>
              <a:t> start</a:t>
            </a:r>
          </a:p>
        </p:txBody>
      </p:sp>
    </p:spTree>
    <p:extLst>
      <p:ext uri="{BB962C8B-B14F-4D97-AF65-F5344CB8AC3E}">
        <p14:creationId xmlns:p14="http://schemas.microsoft.com/office/powerpoint/2010/main" val="342900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183112" y="0"/>
            <a:ext cx="2086863" cy="830997"/>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Recap</a:t>
            </a:r>
          </a:p>
        </p:txBody>
      </p:sp>
      <p:sp>
        <p:nvSpPr>
          <p:cNvPr id="4" name="Rectangle 3">
            <a:extLst>
              <a:ext uri="{FF2B5EF4-FFF2-40B4-BE49-F238E27FC236}">
                <a16:creationId xmlns:a16="http://schemas.microsoft.com/office/drawing/2014/main" id="{8F8B1B37-A0D1-CC39-7489-97D6EC9F19A8}"/>
              </a:ext>
            </a:extLst>
          </p:cNvPr>
          <p:cNvSpPr/>
          <p:nvPr/>
        </p:nvSpPr>
        <p:spPr>
          <a:xfrm>
            <a:off x="1399085" y="1921300"/>
            <a:ext cx="1540806"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design</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EB43B40E-AEDA-42D2-7214-2FD258A84989}"/>
              </a:ext>
            </a:extLst>
          </p:cNvPr>
          <p:cNvSpPr txBox="1"/>
          <p:nvPr/>
        </p:nvSpPr>
        <p:spPr>
          <a:xfrm>
            <a:off x="4144062" y="3280126"/>
            <a:ext cx="2345572" cy="400110"/>
          </a:xfrm>
          <a:prstGeom prst="rect">
            <a:avLst/>
          </a:prstGeom>
          <a:noFill/>
        </p:spPr>
        <p:txBody>
          <a:bodyPr wrap="square" rtlCol="0">
            <a:spAutoFit/>
          </a:bodyPr>
          <a:lstStyle/>
          <a:p>
            <a:r>
              <a:rPr lang="en-CA" sz="2000" b="1" dirty="0"/>
              <a:t>create-react-app</a:t>
            </a:r>
          </a:p>
        </p:txBody>
      </p:sp>
      <p:cxnSp>
        <p:nvCxnSpPr>
          <p:cNvPr id="7" name="Connector: Elbow 6">
            <a:extLst>
              <a:ext uri="{FF2B5EF4-FFF2-40B4-BE49-F238E27FC236}">
                <a16:creationId xmlns:a16="http://schemas.microsoft.com/office/drawing/2014/main" id="{9494B8EE-49D3-D988-8E4D-AA270486E0BF}"/>
              </a:ext>
            </a:extLst>
          </p:cNvPr>
          <p:cNvCxnSpPr>
            <a:cxnSpLocks/>
            <a:stCxn id="29" idx="3"/>
            <a:endCxn id="5" idx="1"/>
          </p:cNvCxnSpPr>
          <p:nvPr/>
        </p:nvCxnSpPr>
        <p:spPr>
          <a:xfrm flipV="1">
            <a:off x="3530816" y="3480181"/>
            <a:ext cx="613246"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E53224-DFFC-BC8E-D85F-61BACE1F9F64}"/>
              </a:ext>
            </a:extLst>
          </p:cNvPr>
          <p:cNvSpPr txBox="1"/>
          <p:nvPr/>
        </p:nvSpPr>
        <p:spPr>
          <a:xfrm>
            <a:off x="3396782" y="2446277"/>
            <a:ext cx="2988253" cy="400110"/>
          </a:xfrm>
          <a:prstGeom prst="rect">
            <a:avLst/>
          </a:prstGeom>
          <a:noFill/>
        </p:spPr>
        <p:txBody>
          <a:bodyPr wrap="square" rtlCol="0">
            <a:spAutoFit/>
          </a:bodyPr>
          <a:lstStyle/>
          <a:p>
            <a:r>
              <a:rPr lang="en-CA" sz="2000" b="1" dirty="0"/>
              <a:t>Efficient [Virtual DOM]</a:t>
            </a:r>
            <a:endParaRPr lang="en-CA" sz="1600" b="1" dirty="0"/>
          </a:p>
        </p:txBody>
      </p:sp>
      <p:cxnSp>
        <p:nvCxnSpPr>
          <p:cNvPr id="9" name="Connector: Elbow 8">
            <a:extLst>
              <a:ext uri="{FF2B5EF4-FFF2-40B4-BE49-F238E27FC236}">
                <a16:creationId xmlns:a16="http://schemas.microsoft.com/office/drawing/2014/main" id="{5F18F3D0-3667-3D92-FA5C-949C803A30D8}"/>
              </a:ext>
            </a:extLst>
          </p:cNvPr>
          <p:cNvCxnSpPr>
            <a:cxnSpLocks/>
            <a:stCxn id="4" idx="3"/>
            <a:endCxn id="8" idx="1"/>
          </p:cNvCxnSpPr>
          <p:nvPr/>
        </p:nvCxnSpPr>
        <p:spPr>
          <a:xfrm>
            <a:off x="2939891" y="2213688"/>
            <a:ext cx="456891" cy="4326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3C23FE3-8F8A-C081-4E37-61F171A83204}"/>
              </a:ext>
            </a:extLst>
          </p:cNvPr>
          <p:cNvSpPr txBox="1"/>
          <p:nvPr/>
        </p:nvSpPr>
        <p:spPr>
          <a:xfrm>
            <a:off x="3396782" y="2087316"/>
            <a:ext cx="4375618" cy="400110"/>
          </a:xfrm>
          <a:prstGeom prst="rect">
            <a:avLst/>
          </a:prstGeom>
          <a:noFill/>
        </p:spPr>
        <p:txBody>
          <a:bodyPr wrap="square" rtlCol="0">
            <a:spAutoFit/>
          </a:bodyPr>
          <a:lstStyle/>
          <a:p>
            <a:r>
              <a:rPr lang="en-CA" sz="2000" b="1" dirty="0"/>
              <a:t>Data follow - unidirectional</a:t>
            </a:r>
          </a:p>
        </p:txBody>
      </p:sp>
      <p:cxnSp>
        <p:nvCxnSpPr>
          <p:cNvPr id="17" name="Connector: Elbow 16">
            <a:extLst>
              <a:ext uri="{FF2B5EF4-FFF2-40B4-BE49-F238E27FC236}">
                <a16:creationId xmlns:a16="http://schemas.microsoft.com/office/drawing/2014/main" id="{4A5DD7B1-C204-DEB4-DB70-E6BE24D34201}"/>
              </a:ext>
            </a:extLst>
          </p:cNvPr>
          <p:cNvCxnSpPr>
            <a:cxnSpLocks/>
            <a:stCxn id="4" idx="3"/>
            <a:endCxn id="16" idx="1"/>
          </p:cNvCxnSpPr>
          <p:nvPr/>
        </p:nvCxnSpPr>
        <p:spPr>
          <a:xfrm>
            <a:off x="2939891" y="2213688"/>
            <a:ext cx="456891" cy="736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2EAB2F7-80D1-CDBB-642D-0E99F2FF6273}"/>
              </a:ext>
            </a:extLst>
          </p:cNvPr>
          <p:cNvSpPr/>
          <p:nvPr/>
        </p:nvSpPr>
        <p:spPr>
          <a:xfrm>
            <a:off x="61533" y="914483"/>
            <a:ext cx="204126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React</a:t>
            </a:r>
          </a:p>
        </p:txBody>
      </p:sp>
      <p:cxnSp>
        <p:nvCxnSpPr>
          <p:cNvPr id="28" name="Connector: Elbow 27">
            <a:extLst>
              <a:ext uri="{FF2B5EF4-FFF2-40B4-BE49-F238E27FC236}">
                <a16:creationId xmlns:a16="http://schemas.microsoft.com/office/drawing/2014/main" id="{9135784C-55FF-46D8-CF06-EB3C3F6085B2}"/>
              </a:ext>
            </a:extLst>
          </p:cNvPr>
          <p:cNvCxnSpPr>
            <a:stCxn id="23" idx="2"/>
            <a:endCxn id="4" idx="1"/>
          </p:cNvCxnSpPr>
          <p:nvPr/>
        </p:nvCxnSpPr>
        <p:spPr>
          <a:xfrm rot="16200000" flipH="1">
            <a:off x="1052688" y="1867290"/>
            <a:ext cx="375875" cy="3169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99A31D-3FBC-4F45-93F5-8C5C889A0C56}"/>
              </a:ext>
            </a:extLst>
          </p:cNvPr>
          <p:cNvSpPr/>
          <p:nvPr/>
        </p:nvSpPr>
        <p:spPr>
          <a:xfrm>
            <a:off x="674778" y="3187794"/>
            <a:ext cx="2856038"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development</a:t>
            </a:r>
            <a:endPar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cxnSp>
        <p:nvCxnSpPr>
          <p:cNvPr id="30" name="Connector: Elbow 29">
            <a:extLst>
              <a:ext uri="{FF2B5EF4-FFF2-40B4-BE49-F238E27FC236}">
                <a16:creationId xmlns:a16="http://schemas.microsoft.com/office/drawing/2014/main" id="{6A03F3B3-F49E-741D-FF53-B18578BB5715}"/>
              </a:ext>
            </a:extLst>
          </p:cNvPr>
          <p:cNvCxnSpPr>
            <a:cxnSpLocks/>
            <a:stCxn id="23" idx="2"/>
            <a:endCxn id="29" idx="1"/>
          </p:cNvCxnSpPr>
          <p:nvPr/>
        </p:nvCxnSpPr>
        <p:spPr>
          <a:xfrm rot="5400000">
            <a:off x="57288" y="2455304"/>
            <a:ext cx="1642369" cy="407387"/>
          </a:xfrm>
          <a:prstGeom prst="bentConnector4">
            <a:avLst>
              <a:gd name="adj1" fmla="val 41099"/>
              <a:gd name="adj2" fmla="val 156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BC28450-259B-6684-D6AF-66D1373352DB}"/>
              </a:ext>
            </a:extLst>
          </p:cNvPr>
          <p:cNvSpPr txBox="1"/>
          <p:nvPr/>
        </p:nvSpPr>
        <p:spPr>
          <a:xfrm>
            <a:off x="3154345" y="1718115"/>
            <a:ext cx="1678166" cy="400110"/>
          </a:xfrm>
          <a:prstGeom prst="rect">
            <a:avLst/>
          </a:prstGeom>
          <a:noFill/>
        </p:spPr>
        <p:txBody>
          <a:bodyPr wrap="square" rtlCol="0">
            <a:spAutoFit/>
          </a:bodyPr>
          <a:lstStyle/>
          <a:p>
            <a:r>
              <a:rPr lang="en-CA" sz="2000" b="1" dirty="0"/>
              <a:t>Library</a:t>
            </a:r>
          </a:p>
        </p:txBody>
      </p:sp>
      <p:cxnSp>
        <p:nvCxnSpPr>
          <p:cNvPr id="34" name="Connector: Elbow 33">
            <a:extLst>
              <a:ext uri="{FF2B5EF4-FFF2-40B4-BE49-F238E27FC236}">
                <a16:creationId xmlns:a16="http://schemas.microsoft.com/office/drawing/2014/main" id="{3786122A-6AA6-A46B-F5E2-44FF0BA8926F}"/>
              </a:ext>
            </a:extLst>
          </p:cNvPr>
          <p:cNvCxnSpPr>
            <a:cxnSpLocks/>
            <a:stCxn id="4" idx="3"/>
            <a:endCxn id="33" idx="1"/>
          </p:cNvCxnSpPr>
          <p:nvPr/>
        </p:nvCxnSpPr>
        <p:spPr>
          <a:xfrm flipV="1">
            <a:off x="2939891" y="1918170"/>
            <a:ext cx="214454" cy="2955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DDDED4-1626-7F35-B778-B1D1E783A742}"/>
              </a:ext>
            </a:extLst>
          </p:cNvPr>
          <p:cNvSpPr txBox="1"/>
          <p:nvPr/>
        </p:nvSpPr>
        <p:spPr>
          <a:xfrm>
            <a:off x="4570343" y="3822949"/>
            <a:ext cx="3114377" cy="400110"/>
          </a:xfrm>
          <a:prstGeom prst="rect">
            <a:avLst/>
          </a:prstGeom>
          <a:noFill/>
        </p:spPr>
        <p:txBody>
          <a:bodyPr wrap="square" rtlCol="0">
            <a:spAutoFit/>
          </a:bodyPr>
          <a:lstStyle/>
          <a:p>
            <a:r>
              <a:rPr lang="en-CA" sz="2000" b="1" dirty="0"/>
              <a:t>Hot Deployment Server</a:t>
            </a:r>
            <a:endParaRPr lang="en-CA" sz="1600" b="1" dirty="0"/>
          </a:p>
        </p:txBody>
      </p:sp>
      <p:cxnSp>
        <p:nvCxnSpPr>
          <p:cNvPr id="44" name="Connector: Elbow 43">
            <a:extLst>
              <a:ext uri="{FF2B5EF4-FFF2-40B4-BE49-F238E27FC236}">
                <a16:creationId xmlns:a16="http://schemas.microsoft.com/office/drawing/2014/main" id="{18E19D36-24B1-C4B7-4B90-57B7C2292866}"/>
              </a:ext>
            </a:extLst>
          </p:cNvPr>
          <p:cNvCxnSpPr>
            <a:cxnSpLocks/>
            <a:stCxn id="5" idx="2"/>
            <a:endCxn id="43" idx="1"/>
          </p:cNvCxnSpPr>
          <p:nvPr/>
        </p:nvCxnSpPr>
        <p:spPr>
          <a:xfrm rot="5400000">
            <a:off x="4772212" y="3478368"/>
            <a:ext cx="342768" cy="746505"/>
          </a:xfrm>
          <a:prstGeom prst="bentConnector4">
            <a:avLst>
              <a:gd name="adj1" fmla="val 20818"/>
              <a:gd name="adj2" fmla="val 13062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1CA2DD6-8807-228A-DA55-A674F2FAC4FC}"/>
              </a:ext>
            </a:extLst>
          </p:cNvPr>
          <p:cNvSpPr txBox="1"/>
          <p:nvPr/>
        </p:nvSpPr>
        <p:spPr>
          <a:xfrm>
            <a:off x="4607543" y="4201061"/>
            <a:ext cx="1727012" cy="400110"/>
          </a:xfrm>
          <a:prstGeom prst="rect">
            <a:avLst/>
          </a:prstGeom>
          <a:noFill/>
        </p:spPr>
        <p:txBody>
          <a:bodyPr wrap="square" rtlCol="0">
            <a:spAutoFit/>
          </a:bodyPr>
          <a:lstStyle/>
          <a:p>
            <a:r>
              <a:rPr lang="en-CA" sz="2000" b="1" dirty="0" err="1"/>
              <a:t>Transpiler</a:t>
            </a:r>
            <a:endParaRPr lang="en-CA" sz="1600" b="1" dirty="0"/>
          </a:p>
        </p:txBody>
      </p:sp>
      <p:cxnSp>
        <p:nvCxnSpPr>
          <p:cNvPr id="51" name="Connector: Elbow 50">
            <a:extLst>
              <a:ext uri="{FF2B5EF4-FFF2-40B4-BE49-F238E27FC236}">
                <a16:creationId xmlns:a16="http://schemas.microsoft.com/office/drawing/2014/main" id="{33FA72F8-3455-F22B-99CD-2412E0BAA43B}"/>
              </a:ext>
            </a:extLst>
          </p:cNvPr>
          <p:cNvCxnSpPr>
            <a:cxnSpLocks/>
            <a:stCxn id="43" idx="1"/>
            <a:endCxn id="50" idx="1"/>
          </p:cNvCxnSpPr>
          <p:nvPr/>
        </p:nvCxnSpPr>
        <p:spPr>
          <a:xfrm rot="10800000" flipH="1" flipV="1">
            <a:off x="4570343" y="4023004"/>
            <a:ext cx="37200" cy="378112"/>
          </a:xfrm>
          <a:prstGeom prst="bentConnector3">
            <a:avLst>
              <a:gd name="adj1" fmla="val -614516"/>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B824EDD-D572-C5C3-FC05-C2ADDBC41514}"/>
              </a:ext>
            </a:extLst>
          </p:cNvPr>
          <p:cNvSpPr txBox="1"/>
          <p:nvPr/>
        </p:nvSpPr>
        <p:spPr>
          <a:xfrm>
            <a:off x="4625244" y="4582112"/>
            <a:ext cx="1657035" cy="400110"/>
          </a:xfrm>
          <a:prstGeom prst="rect">
            <a:avLst/>
          </a:prstGeom>
          <a:noFill/>
        </p:spPr>
        <p:txBody>
          <a:bodyPr wrap="square" rtlCol="0">
            <a:spAutoFit/>
          </a:bodyPr>
          <a:lstStyle/>
          <a:p>
            <a:r>
              <a:rPr lang="en-CA" sz="2000" b="1" dirty="0"/>
              <a:t>Webpack</a:t>
            </a:r>
            <a:endParaRPr lang="en-CA" sz="1600" b="1" dirty="0"/>
          </a:p>
        </p:txBody>
      </p:sp>
      <p:cxnSp>
        <p:nvCxnSpPr>
          <p:cNvPr id="54" name="Connector: Elbow 53">
            <a:extLst>
              <a:ext uri="{FF2B5EF4-FFF2-40B4-BE49-F238E27FC236}">
                <a16:creationId xmlns:a16="http://schemas.microsoft.com/office/drawing/2014/main" id="{B36FF7DA-0F58-3AEB-72D3-5021F2B06154}"/>
              </a:ext>
            </a:extLst>
          </p:cNvPr>
          <p:cNvCxnSpPr>
            <a:cxnSpLocks/>
            <a:stCxn id="43" idx="1"/>
            <a:endCxn id="53" idx="1"/>
          </p:cNvCxnSpPr>
          <p:nvPr/>
        </p:nvCxnSpPr>
        <p:spPr>
          <a:xfrm rot="10800000" flipH="1" flipV="1">
            <a:off x="4570342" y="4023003"/>
            <a:ext cx="54901" cy="759163"/>
          </a:xfrm>
          <a:prstGeom prst="bentConnector3">
            <a:avLst>
              <a:gd name="adj1" fmla="val -416386"/>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32AEF81-1E4C-39D9-C432-6E584F0F0570}"/>
              </a:ext>
            </a:extLst>
          </p:cNvPr>
          <p:cNvSpPr txBox="1"/>
          <p:nvPr/>
        </p:nvSpPr>
        <p:spPr>
          <a:xfrm>
            <a:off x="4570341" y="4977476"/>
            <a:ext cx="1657035" cy="400110"/>
          </a:xfrm>
          <a:prstGeom prst="rect">
            <a:avLst/>
          </a:prstGeom>
          <a:noFill/>
        </p:spPr>
        <p:txBody>
          <a:bodyPr wrap="square" rtlCol="0">
            <a:spAutoFit/>
          </a:bodyPr>
          <a:lstStyle/>
          <a:p>
            <a:r>
              <a:rPr lang="en-CA" sz="2000" b="1" dirty="0"/>
              <a:t>libraries</a:t>
            </a:r>
            <a:endParaRPr lang="en-CA" sz="1600" b="1" dirty="0"/>
          </a:p>
        </p:txBody>
      </p:sp>
      <p:cxnSp>
        <p:nvCxnSpPr>
          <p:cNvPr id="61" name="Connector: Elbow 60">
            <a:extLst>
              <a:ext uri="{FF2B5EF4-FFF2-40B4-BE49-F238E27FC236}">
                <a16:creationId xmlns:a16="http://schemas.microsoft.com/office/drawing/2014/main" id="{3D591C49-F2A0-314B-43BE-E1E2193A3706}"/>
              </a:ext>
            </a:extLst>
          </p:cNvPr>
          <p:cNvCxnSpPr>
            <a:cxnSpLocks/>
            <a:stCxn id="53" idx="1"/>
            <a:endCxn id="60" idx="1"/>
          </p:cNvCxnSpPr>
          <p:nvPr/>
        </p:nvCxnSpPr>
        <p:spPr>
          <a:xfrm rot="10800000" flipV="1">
            <a:off x="4570342" y="4782167"/>
            <a:ext cx="54903" cy="395364"/>
          </a:xfrm>
          <a:prstGeom prst="bentConnector3">
            <a:avLst>
              <a:gd name="adj1" fmla="val 51637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0A38C556-C7C3-EBD2-4322-F61326C7B903}"/>
              </a:ext>
            </a:extLst>
          </p:cNvPr>
          <p:cNvSpPr txBox="1"/>
          <p:nvPr/>
        </p:nvSpPr>
        <p:spPr>
          <a:xfrm>
            <a:off x="4625243" y="5341275"/>
            <a:ext cx="3457212" cy="400110"/>
          </a:xfrm>
          <a:prstGeom prst="rect">
            <a:avLst/>
          </a:prstGeom>
          <a:noFill/>
        </p:spPr>
        <p:txBody>
          <a:bodyPr wrap="square" rtlCol="0">
            <a:spAutoFit/>
          </a:bodyPr>
          <a:lstStyle/>
          <a:p>
            <a:r>
              <a:rPr lang="en-CA" sz="2000" b="1" dirty="0"/>
              <a:t>Standard folder structure</a:t>
            </a:r>
            <a:endParaRPr lang="en-CA" sz="1600" b="1" dirty="0"/>
          </a:p>
        </p:txBody>
      </p:sp>
      <p:cxnSp>
        <p:nvCxnSpPr>
          <p:cNvPr id="79" name="Connector: Elbow 78">
            <a:extLst>
              <a:ext uri="{FF2B5EF4-FFF2-40B4-BE49-F238E27FC236}">
                <a16:creationId xmlns:a16="http://schemas.microsoft.com/office/drawing/2014/main" id="{43EC722E-7901-AC16-EE6D-C2FC82BA77CA}"/>
              </a:ext>
            </a:extLst>
          </p:cNvPr>
          <p:cNvCxnSpPr>
            <a:cxnSpLocks/>
            <a:stCxn id="60" idx="1"/>
            <a:endCxn id="78" idx="1"/>
          </p:cNvCxnSpPr>
          <p:nvPr/>
        </p:nvCxnSpPr>
        <p:spPr>
          <a:xfrm rot="10800000" flipH="1" flipV="1">
            <a:off x="4570341" y="5177530"/>
            <a:ext cx="54902" cy="363799"/>
          </a:xfrm>
          <a:prstGeom prst="bentConnector3">
            <a:avLst>
              <a:gd name="adj1" fmla="val -416378"/>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259402F0-11F2-EB51-E86A-6424B17B0FB0}"/>
              </a:ext>
            </a:extLst>
          </p:cNvPr>
          <p:cNvSpPr txBox="1"/>
          <p:nvPr/>
        </p:nvSpPr>
        <p:spPr>
          <a:xfrm>
            <a:off x="1808039" y="4056100"/>
            <a:ext cx="1449339" cy="400110"/>
          </a:xfrm>
          <a:prstGeom prst="rect">
            <a:avLst/>
          </a:prstGeom>
          <a:noFill/>
        </p:spPr>
        <p:txBody>
          <a:bodyPr wrap="square" rtlCol="0">
            <a:spAutoFit/>
          </a:bodyPr>
          <a:lstStyle/>
          <a:p>
            <a:r>
              <a:rPr lang="en-CA" sz="2000" b="1" dirty="0"/>
              <a:t>Node.js?</a:t>
            </a:r>
          </a:p>
        </p:txBody>
      </p:sp>
      <p:cxnSp>
        <p:nvCxnSpPr>
          <p:cNvPr id="92" name="Connector: Elbow 91">
            <a:extLst>
              <a:ext uri="{FF2B5EF4-FFF2-40B4-BE49-F238E27FC236}">
                <a16:creationId xmlns:a16="http://schemas.microsoft.com/office/drawing/2014/main" id="{98A02E4B-8060-58F7-F8EE-77EE464B09A8}"/>
              </a:ext>
            </a:extLst>
          </p:cNvPr>
          <p:cNvCxnSpPr>
            <a:cxnSpLocks/>
            <a:stCxn id="29" idx="2"/>
            <a:endCxn id="91" idx="1"/>
          </p:cNvCxnSpPr>
          <p:nvPr/>
        </p:nvCxnSpPr>
        <p:spPr>
          <a:xfrm rot="5400000">
            <a:off x="1713625" y="3866983"/>
            <a:ext cx="483586" cy="294758"/>
          </a:xfrm>
          <a:prstGeom prst="bentConnector4">
            <a:avLst>
              <a:gd name="adj1" fmla="val 29315"/>
              <a:gd name="adj2" fmla="val 177555"/>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526BE210-C31E-3A36-E96B-A23E66F33834}"/>
              </a:ext>
            </a:extLst>
          </p:cNvPr>
          <p:cNvSpPr txBox="1"/>
          <p:nvPr/>
        </p:nvSpPr>
        <p:spPr>
          <a:xfrm>
            <a:off x="2186098" y="4471126"/>
            <a:ext cx="883419" cy="400110"/>
          </a:xfrm>
          <a:prstGeom prst="rect">
            <a:avLst/>
          </a:prstGeom>
          <a:noFill/>
        </p:spPr>
        <p:txBody>
          <a:bodyPr wrap="square" rtlCol="0">
            <a:spAutoFit/>
          </a:bodyPr>
          <a:lstStyle/>
          <a:p>
            <a:r>
              <a:rPr lang="en-CA" sz="2000" b="1" dirty="0" err="1"/>
              <a:t>npm</a:t>
            </a:r>
            <a:endParaRPr lang="en-CA" sz="1600" b="1" dirty="0"/>
          </a:p>
        </p:txBody>
      </p:sp>
      <p:sp>
        <p:nvSpPr>
          <p:cNvPr id="97" name="TextBox 96">
            <a:extLst>
              <a:ext uri="{FF2B5EF4-FFF2-40B4-BE49-F238E27FC236}">
                <a16:creationId xmlns:a16="http://schemas.microsoft.com/office/drawing/2014/main" id="{36061C1C-7373-DA9C-1B64-6AB2E2325A15}"/>
              </a:ext>
            </a:extLst>
          </p:cNvPr>
          <p:cNvSpPr txBox="1"/>
          <p:nvPr/>
        </p:nvSpPr>
        <p:spPr>
          <a:xfrm>
            <a:off x="1853224" y="4801247"/>
            <a:ext cx="2140204" cy="400110"/>
          </a:xfrm>
          <a:prstGeom prst="rect">
            <a:avLst/>
          </a:prstGeom>
          <a:noFill/>
        </p:spPr>
        <p:txBody>
          <a:bodyPr wrap="square" rtlCol="0">
            <a:spAutoFit/>
          </a:bodyPr>
          <a:lstStyle/>
          <a:p>
            <a:r>
              <a:rPr lang="en-CA" sz="2000" b="1" dirty="0"/>
              <a:t>Indirect usage</a:t>
            </a:r>
            <a:endParaRPr lang="en-CA" sz="1600" b="1" dirty="0"/>
          </a:p>
        </p:txBody>
      </p:sp>
      <p:cxnSp>
        <p:nvCxnSpPr>
          <p:cNvPr id="98" name="Connector: Elbow 97">
            <a:extLst>
              <a:ext uri="{FF2B5EF4-FFF2-40B4-BE49-F238E27FC236}">
                <a16:creationId xmlns:a16="http://schemas.microsoft.com/office/drawing/2014/main" id="{7CCCCFC5-E46F-2328-AB15-C42C2BFD2AD1}"/>
              </a:ext>
            </a:extLst>
          </p:cNvPr>
          <p:cNvCxnSpPr>
            <a:cxnSpLocks/>
            <a:stCxn id="91" idx="1"/>
            <a:endCxn id="96" idx="1"/>
          </p:cNvCxnSpPr>
          <p:nvPr/>
        </p:nvCxnSpPr>
        <p:spPr>
          <a:xfrm rot="10800000" flipH="1" flipV="1">
            <a:off x="1808038" y="4256155"/>
            <a:ext cx="378059" cy="415026"/>
          </a:xfrm>
          <a:prstGeom prst="bentConnector3">
            <a:avLst>
              <a:gd name="adj1" fmla="val -604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0261F438-10B5-B204-A548-22E27C3AB69B}"/>
              </a:ext>
            </a:extLst>
          </p:cNvPr>
          <p:cNvCxnSpPr>
            <a:cxnSpLocks/>
            <a:stCxn id="91" idx="1"/>
            <a:endCxn id="97" idx="1"/>
          </p:cNvCxnSpPr>
          <p:nvPr/>
        </p:nvCxnSpPr>
        <p:spPr>
          <a:xfrm rot="10800000" flipH="1" flipV="1">
            <a:off x="1808038" y="4256154"/>
            <a:ext cx="45185" cy="745147"/>
          </a:xfrm>
          <a:prstGeom prst="bentConnector3">
            <a:avLst>
              <a:gd name="adj1" fmla="val -505920"/>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A2584557-ACA3-0244-7669-3C96F97A1020}"/>
              </a:ext>
            </a:extLst>
          </p:cNvPr>
          <p:cNvSpPr txBox="1"/>
          <p:nvPr/>
        </p:nvSpPr>
        <p:spPr>
          <a:xfrm>
            <a:off x="4273236" y="5849946"/>
            <a:ext cx="1019301" cy="400110"/>
          </a:xfrm>
          <a:prstGeom prst="rect">
            <a:avLst/>
          </a:prstGeom>
          <a:noFill/>
        </p:spPr>
        <p:txBody>
          <a:bodyPr wrap="square" rtlCol="0">
            <a:spAutoFit/>
          </a:bodyPr>
          <a:lstStyle/>
          <a:p>
            <a:r>
              <a:rPr lang="en-CA" sz="2000" b="1" dirty="0"/>
              <a:t>public</a:t>
            </a:r>
            <a:endParaRPr lang="en-CA" sz="1600" b="1" dirty="0"/>
          </a:p>
        </p:txBody>
      </p:sp>
      <p:sp>
        <p:nvSpPr>
          <p:cNvPr id="116" name="TextBox 115">
            <a:extLst>
              <a:ext uri="{FF2B5EF4-FFF2-40B4-BE49-F238E27FC236}">
                <a16:creationId xmlns:a16="http://schemas.microsoft.com/office/drawing/2014/main" id="{7FA29AEC-B10F-70DF-A82C-99C1EF976C14}"/>
              </a:ext>
            </a:extLst>
          </p:cNvPr>
          <p:cNvSpPr txBox="1"/>
          <p:nvPr/>
        </p:nvSpPr>
        <p:spPr>
          <a:xfrm>
            <a:off x="5208075" y="6318837"/>
            <a:ext cx="1019301" cy="400110"/>
          </a:xfrm>
          <a:prstGeom prst="rect">
            <a:avLst/>
          </a:prstGeom>
          <a:noFill/>
        </p:spPr>
        <p:txBody>
          <a:bodyPr wrap="square" rtlCol="0">
            <a:spAutoFit/>
          </a:bodyPr>
          <a:lstStyle/>
          <a:p>
            <a:r>
              <a:rPr lang="en-CA" sz="2000" b="1" dirty="0"/>
              <a:t>html</a:t>
            </a:r>
            <a:endParaRPr lang="en-CA" sz="1600" b="1" dirty="0"/>
          </a:p>
        </p:txBody>
      </p:sp>
      <p:sp>
        <p:nvSpPr>
          <p:cNvPr id="117" name="TextBox 116">
            <a:extLst>
              <a:ext uri="{FF2B5EF4-FFF2-40B4-BE49-F238E27FC236}">
                <a16:creationId xmlns:a16="http://schemas.microsoft.com/office/drawing/2014/main" id="{92CD1E58-E187-7AE9-FD8A-FFB84E235E32}"/>
              </a:ext>
            </a:extLst>
          </p:cNvPr>
          <p:cNvSpPr txBox="1"/>
          <p:nvPr/>
        </p:nvSpPr>
        <p:spPr>
          <a:xfrm>
            <a:off x="4077117" y="6366383"/>
            <a:ext cx="1173189" cy="400110"/>
          </a:xfrm>
          <a:prstGeom prst="rect">
            <a:avLst/>
          </a:prstGeom>
          <a:noFill/>
        </p:spPr>
        <p:txBody>
          <a:bodyPr wrap="square" rtlCol="0">
            <a:spAutoFit/>
          </a:bodyPr>
          <a:lstStyle/>
          <a:p>
            <a:r>
              <a:rPr lang="en-CA" sz="2000" b="1" dirty="0"/>
              <a:t>images</a:t>
            </a:r>
            <a:endParaRPr lang="en-CA" sz="1600" b="1" dirty="0"/>
          </a:p>
        </p:txBody>
      </p:sp>
      <p:sp>
        <p:nvSpPr>
          <p:cNvPr id="118" name="TextBox 117">
            <a:extLst>
              <a:ext uri="{FF2B5EF4-FFF2-40B4-BE49-F238E27FC236}">
                <a16:creationId xmlns:a16="http://schemas.microsoft.com/office/drawing/2014/main" id="{7BB076A6-0854-312E-172C-F31BDAD101DF}"/>
              </a:ext>
            </a:extLst>
          </p:cNvPr>
          <p:cNvSpPr txBox="1"/>
          <p:nvPr/>
        </p:nvSpPr>
        <p:spPr>
          <a:xfrm>
            <a:off x="1132804" y="5672013"/>
            <a:ext cx="2014355" cy="400110"/>
          </a:xfrm>
          <a:prstGeom prst="rect">
            <a:avLst/>
          </a:prstGeom>
          <a:noFill/>
        </p:spPr>
        <p:txBody>
          <a:bodyPr wrap="square" rtlCol="0">
            <a:spAutoFit/>
          </a:bodyPr>
          <a:lstStyle/>
          <a:p>
            <a:r>
              <a:rPr lang="en-CA" sz="2000" b="1" dirty="0" err="1"/>
              <a:t>node_modules</a:t>
            </a:r>
            <a:endParaRPr lang="en-CA" sz="1600" b="1" dirty="0"/>
          </a:p>
        </p:txBody>
      </p:sp>
      <p:sp>
        <p:nvSpPr>
          <p:cNvPr id="119" name="TextBox 118">
            <a:extLst>
              <a:ext uri="{FF2B5EF4-FFF2-40B4-BE49-F238E27FC236}">
                <a16:creationId xmlns:a16="http://schemas.microsoft.com/office/drawing/2014/main" id="{1360DD43-7240-C7E1-12DC-AE9B1ABB594D}"/>
              </a:ext>
            </a:extLst>
          </p:cNvPr>
          <p:cNvSpPr txBox="1"/>
          <p:nvPr/>
        </p:nvSpPr>
        <p:spPr>
          <a:xfrm>
            <a:off x="1204911" y="6323968"/>
            <a:ext cx="1173189" cy="400110"/>
          </a:xfrm>
          <a:prstGeom prst="rect">
            <a:avLst/>
          </a:prstGeom>
          <a:noFill/>
        </p:spPr>
        <p:txBody>
          <a:bodyPr wrap="square" rtlCol="0">
            <a:spAutoFit/>
          </a:bodyPr>
          <a:lstStyle/>
          <a:p>
            <a:r>
              <a:rPr lang="en-CA" sz="2000" b="1" dirty="0"/>
              <a:t>React</a:t>
            </a:r>
            <a:endParaRPr lang="en-CA" sz="1600" b="1" dirty="0"/>
          </a:p>
        </p:txBody>
      </p:sp>
      <p:sp>
        <p:nvSpPr>
          <p:cNvPr id="120" name="TextBox 119">
            <a:extLst>
              <a:ext uri="{FF2B5EF4-FFF2-40B4-BE49-F238E27FC236}">
                <a16:creationId xmlns:a16="http://schemas.microsoft.com/office/drawing/2014/main" id="{5D115D9D-71FE-0CDB-4C69-764D717255E8}"/>
              </a:ext>
            </a:extLst>
          </p:cNvPr>
          <p:cNvSpPr txBox="1"/>
          <p:nvPr/>
        </p:nvSpPr>
        <p:spPr>
          <a:xfrm>
            <a:off x="2316223" y="6334574"/>
            <a:ext cx="1610234" cy="400110"/>
          </a:xfrm>
          <a:prstGeom prst="rect">
            <a:avLst/>
          </a:prstGeom>
          <a:noFill/>
        </p:spPr>
        <p:txBody>
          <a:bodyPr wrap="square" rtlCol="0">
            <a:spAutoFit/>
          </a:bodyPr>
          <a:lstStyle/>
          <a:p>
            <a:r>
              <a:rPr lang="en-CA" sz="2000" b="1" dirty="0" err="1"/>
              <a:t>ReactDOM</a:t>
            </a:r>
            <a:endParaRPr lang="en-CA" sz="1600" b="1" dirty="0"/>
          </a:p>
        </p:txBody>
      </p:sp>
      <p:sp>
        <p:nvSpPr>
          <p:cNvPr id="121" name="TextBox 120">
            <a:extLst>
              <a:ext uri="{FF2B5EF4-FFF2-40B4-BE49-F238E27FC236}">
                <a16:creationId xmlns:a16="http://schemas.microsoft.com/office/drawing/2014/main" id="{5D7C0B5A-5CD1-A9B9-C22A-269CE0E94A02}"/>
              </a:ext>
            </a:extLst>
          </p:cNvPr>
          <p:cNvSpPr txBox="1"/>
          <p:nvPr/>
        </p:nvSpPr>
        <p:spPr>
          <a:xfrm>
            <a:off x="398093" y="6971469"/>
            <a:ext cx="2772739" cy="400110"/>
          </a:xfrm>
          <a:prstGeom prst="rect">
            <a:avLst/>
          </a:prstGeom>
          <a:noFill/>
        </p:spPr>
        <p:txBody>
          <a:bodyPr wrap="square" rtlCol="0">
            <a:spAutoFit/>
          </a:bodyPr>
          <a:lstStyle/>
          <a:p>
            <a:r>
              <a:rPr lang="en-CA" sz="2000" b="1" dirty="0"/>
              <a:t>Create react element</a:t>
            </a:r>
            <a:endParaRPr lang="en-CA" sz="1600" b="1" dirty="0"/>
          </a:p>
        </p:txBody>
      </p:sp>
      <p:sp>
        <p:nvSpPr>
          <p:cNvPr id="122" name="TextBox 121">
            <a:extLst>
              <a:ext uri="{FF2B5EF4-FFF2-40B4-BE49-F238E27FC236}">
                <a16:creationId xmlns:a16="http://schemas.microsoft.com/office/drawing/2014/main" id="{E8FE5D30-73D7-2B82-4854-8C870582BD2D}"/>
              </a:ext>
            </a:extLst>
          </p:cNvPr>
          <p:cNvSpPr txBox="1"/>
          <p:nvPr/>
        </p:nvSpPr>
        <p:spPr>
          <a:xfrm>
            <a:off x="3188898" y="7060988"/>
            <a:ext cx="2209800" cy="400110"/>
          </a:xfrm>
          <a:prstGeom prst="rect">
            <a:avLst/>
          </a:prstGeom>
          <a:noFill/>
        </p:spPr>
        <p:txBody>
          <a:bodyPr wrap="square" rtlCol="0">
            <a:spAutoFit/>
          </a:bodyPr>
          <a:lstStyle/>
          <a:p>
            <a:r>
              <a:rPr lang="en-CA" sz="2000" b="1" dirty="0"/>
              <a:t>Render element</a:t>
            </a:r>
            <a:endParaRPr lang="en-CA" sz="1600" b="1" dirty="0"/>
          </a:p>
        </p:txBody>
      </p:sp>
      <p:sp>
        <p:nvSpPr>
          <p:cNvPr id="123" name="TextBox 122">
            <a:extLst>
              <a:ext uri="{FF2B5EF4-FFF2-40B4-BE49-F238E27FC236}">
                <a16:creationId xmlns:a16="http://schemas.microsoft.com/office/drawing/2014/main" id="{7937F7DA-5ABD-C053-F5C3-68E55EA881C9}"/>
              </a:ext>
            </a:extLst>
          </p:cNvPr>
          <p:cNvSpPr txBox="1"/>
          <p:nvPr/>
        </p:nvSpPr>
        <p:spPr>
          <a:xfrm>
            <a:off x="567070" y="7496000"/>
            <a:ext cx="1382834" cy="400110"/>
          </a:xfrm>
          <a:prstGeom prst="rect">
            <a:avLst/>
          </a:prstGeom>
          <a:noFill/>
        </p:spPr>
        <p:txBody>
          <a:bodyPr wrap="square" rtlCol="0">
            <a:spAutoFit/>
          </a:bodyPr>
          <a:lstStyle/>
          <a:p>
            <a:r>
              <a:rPr lang="en-CA" sz="2000" b="1" dirty="0"/>
              <a:t>Function</a:t>
            </a:r>
            <a:endParaRPr lang="en-CA" sz="1600" b="1" dirty="0"/>
          </a:p>
        </p:txBody>
      </p:sp>
      <p:sp>
        <p:nvSpPr>
          <p:cNvPr id="124" name="TextBox 123">
            <a:extLst>
              <a:ext uri="{FF2B5EF4-FFF2-40B4-BE49-F238E27FC236}">
                <a16:creationId xmlns:a16="http://schemas.microsoft.com/office/drawing/2014/main" id="{04A1F17C-9315-0D8F-7415-EA3DF360C99E}"/>
              </a:ext>
            </a:extLst>
          </p:cNvPr>
          <p:cNvSpPr txBox="1"/>
          <p:nvPr/>
        </p:nvSpPr>
        <p:spPr>
          <a:xfrm>
            <a:off x="2355701" y="7544637"/>
            <a:ext cx="901677" cy="400110"/>
          </a:xfrm>
          <a:prstGeom prst="rect">
            <a:avLst/>
          </a:prstGeom>
          <a:noFill/>
        </p:spPr>
        <p:txBody>
          <a:bodyPr wrap="square" rtlCol="0">
            <a:spAutoFit/>
          </a:bodyPr>
          <a:lstStyle/>
          <a:p>
            <a:r>
              <a:rPr lang="en-CA" sz="2000" b="1" dirty="0"/>
              <a:t>Class</a:t>
            </a:r>
            <a:endParaRPr lang="en-CA" sz="1600" b="1" dirty="0"/>
          </a:p>
        </p:txBody>
      </p:sp>
      <p:sp>
        <p:nvSpPr>
          <p:cNvPr id="125" name="TextBox 124">
            <a:extLst>
              <a:ext uri="{FF2B5EF4-FFF2-40B4-BE49-F238E27FC236}">
                <a16:creationId xmlns:a16="http://schemas.microsoft.com/office/drawing/2014/main" id="{50F8B100-B020-AD8D-7260-FA38C14549A1}"/>
              </a:ext>
            </a:extLst>
          </p:cNvPr>
          <p:cNvSpPr txBox="1"/>
          <p:nvPr/>
        </p:nvSpPr>
        <p:spPr>
          <a:xfrm>
            <a:off x="1670148" y="8070870"/>
            <a:ext cx="799868" cy="400110"/>
          </a:xfrm>
          <a:prstGeom prst="rect">
            <a:avLst/>
          </a:prstGeom>
          <a:noFill/>
        </p:spPr>
        <p:txBody>
          <a:bodyPr wrap="square" rtlCol="0">
            <a:spAutoFit/>
          </a:bodyPr>
          <a:lstStyle/>
          <a:p>
            <a:r>
              <a:rPr lang="en-CA" sz="2000" b="1" dirty="0"/>
              <a:t>JSX</a:t>
            </a:r>
            <a:endParaRPr lang="en-CA" sz="1600" b="1" dirty="0"/>
          </a:p>
        </p:txBody>
      </p:sp>
      <p:cxnSp>
        <p:nvCxnSpPr>
          <p:cNvPr id="126" name="Connector: Elbow 125">
            <a:extLst>
              <a:ext uri="{FF2B5EF4-FFF2-40B4-BE49-F238E27FC236}">
                <a16:creationId xmlns:a16="http://schemas.microsoft.com/office/drawing/2014/main" id="{C768B0B9-CF4D-B73B-BA81-DE370BAFEDB2}"/>
              </a:ext>
            </a:extLst>
          </p:cNvPr>
          <p:cNvCxnSpPr>
            <a:cxnSpLocks/>
            <a:stCxn id="78" idx="1"/>
            <a:endCxn id="115" idx="1"/>
          </p:cNvCxnSpPr>
          <p:nvPr/>
        </p:nvCxnSpPr>
        <p:spPr>
          <a:xfrm rot="10800000" flipV="1">
            <a:off x="4273237" y="5541329"/>
            <a:ext cx="352007" cy="508671"/>
          </a:xfrm>
          <a:prstGeom prst="bentConnector3">
            <a:avLst>
              <a:gd name="adj1" fmla="val 1649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73B36382-B660-78DD-6F86-15B865A7F1AC}"/>
              </a:ext>
            </a:extLst>
          </p:cNvPr>
          <p:cNvCxnSpPr>
            <a:cxnSpLocks/>
            <a:stCxn id="115" idx="2"/>
            <a:endCxn id="117" idx="0"/>
          </p:cNvCxnSpPr>
          <p:nvPr/>
        </p:nvCxnSpPr>
        <p:spPr>
          <a:xfrm rot="5400000">
            <a:off x="4665137" y="6248632"/>
            <a:ext cx="116327" cy="1191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0CF0651D-1108-FA57-8831-6515A55F51EE}"/>
              </a:ext>
            </a:extLst>
          </p:cNvPr>
          <p:cNvCxnSpPr>
            <a:cxnSpLocks/>
            <a:stCxn id="115" idx="2"/>
            <a:endCxn id="116" idx="0"/>
          </p:cNvCxnSpPr>
          <p:nvPr/>
        </p:nvCxnSpPr>
        <p:spPr>
          <a:xfrm rot="16200000" flipH="1">
            <a:off x="5215916" y="5817026"/>
            <a:ext cx="68781" cy="934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FCF4F957-A310-3A25-F626-5F26494F40B7}"/>
              </a:ext>
            </a:extLst>
          </p:cNvPr>
          <p:cNvCxnSpPr>
            <a:cxnSpLocks/>
            <a:stCxn id="78" idx="1"/>
            <a:endCxn id="118" idx="0"/>
          </p:cNvCxnSpPr>
          <p:nvPr/>
        </p:nvCxnSpPr>
        <p:spPr>
          <a:xfrm rot="10800000" flipV="1">
            <a:off x="2139983" y="5541329"/>
            <a:ext cx="2485261" cy="1306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Connector: Elbow 142">
            <a:extLst>
              <a:ext uri="{FF2B5EF4-FFF2-40B4-BE49-F238E27FC236}">
                <a16:creationId xmlns:a16="http://schemas.microsoft.com/office/drawing/2014/main" id="{B70358DE-B0FC-3B4B-687D-4B3E28BC842C}"/>
              </a:ext>
            </a:extLst>
          </p:cNvPr>
          <p:cNvCxnSpPr>
            <a:cxnSpLocks/>
            <a:stCxn id="118" idx="2"/>
            <a:endCxn id="120" idx="0"/>
          </p:cNvCxnSpPr>
          <p:nvPr/>
        </p:nvCxnSpPr>
        <p:spPr>
          <a:xfrm rot="16200000" flipH="1">
            <a:off x="2499436" y="5712669"/>
            <a:ext cx="262451" cy="9813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C55F26FB-B051-850A-F31C-D77E8EB57FDF}"/>
              </a:ext>
            </a:extLst>
          </p:cNvPr>
          <p:cNvCxnSpPr>
            <a:cxnSpLocks/>
            <a:stCxn id="118" idx="2"/>
            <a:endCxn id="119" idx="0"/>
          </p:cNvCxnSpPr>
          <p:nvPr/>
        </p:nvCxnSpPr>
        <p:spPr>
          <a:xfrm rot="5400000">
            <a:off x="1839822" y="6023807"/>
            <a:ext cx="251845" cy="3484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Connector: Elbow 160">
            <a:extLst>
              <a:ext uri="{FF2B5EF4-FFF2-40B4-BE49-F238E27FC236}">
                <a16:creationId xmlns:a16="http://schemas.microsoft.com/office/drawing/2014/main" id="{83762FF2-0471-CC7A-83A7-7A6031058E8E}"/>
              </a:ext>
            </a:extLst>
          </p:cNvPr>
          <p:cNvCxnSpPr>
            <a:cxnSpLocks/>
            <a:stCxn id="119" idx="2"/>
            <a:endCxn id="121" idx="0"/>
          </p:cNvCxnSpPr>
          <p:nvPr/>
        </p:nvCxnSpPr>
        <p:spPr>
          <a:xfrm rot="5400000">
            <a:off x="1664290" y="6844252"/>
            <a:ext cx="247391" cy="70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BAC3ADE4-B757-1A77-B360-4414BAE737F7}"/>
              </a:ext>
            </a:extLst>
          </p:cNvPr>
          <p:cNvCxnSpPr>
            <a:cxnSpLocks/>
            <a:stCxn id="120" idx="2"/>
            <a:endCxn id="122" idx="0"/>
          </p:cNvCxnSpPr>
          <p:nvPr/>
        </p:nvCxnSpPr>
        <p:spPr>
          <a:xfrm rot="16200000" flipH="1">
            <a:off x="3544417" y="6311607"/>
            <a:ext cx="326304" cy="11724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017BC713-2E7C-F0B4-2801-3018EF1C0141}"/>
              </a:ext>
            </a:extLst>
          </p:cNvPr>
          <p:cNvSpPr txBox="1"/>
          <p:nvPr/>
        </p:nvSpPr>
        <p:spPr>
          <a:xfrm>
            <a:off x="6489634" y="5802400"/>
            <a:ext cx="1280318" cy="400110"/>
          </a:xfrm>
          <a:prstGeom prst="rect">
            <a:avLst/>
          </a:prstGeom>
          <a:noFill/>
        </p:spPr>
        <p:txBody>
          <a:bodyPr wrap="square" rtlCol="0">
            <a:spAutoFit/>
          </a:bodyPr>
          <a:lstStyle/>
          <a:p>
            <a:r>
              <a:rPr lang="en-CA" sz="2000" b="1" dirty="0"/>
              <a:t>package</a:t>
            </a:r>
            <a:endParaRPr lang="en-CA" sz="1600" b="1" dirty="0"/>
          </a:p>
        </p:txBody>
      </p:sp>
      <p:sp>
        <p:nvSpPr>
          <p:cNvPr id="185" name="TextBox 184">
            <a:extLst>
              <a:ext uri="{FF2B5EF4-FFF2-40B4-BE49-F238E27FC236}">
                <a16:creationId xmlns:a16="http://schemas.microsoft.com/office/drawing/2014/main" id="{F5816F4D-173B-C0B8-AC5B-2E8C7BDFB53B}"/>
              </a:ext>
            </a:extLst>
          </p:cNvPr>
          <p:cNvSpPr txBox="1"/>
          <p:nvPr/>
        </p:nvSpPr>
        <p:spPr>
          <a:xfrm>
            <a:off x="5803556" y="5893652"/>
            <a:ext cx="592086" cy="400110"/>
          </a:xfrm>
          <a:prstGeom prst="rect">
            <a:avLst/>
          </a:prstGeom>
          <a:noFill/>
        </p:spPr>
        <p:txBody>
          <a:bodyPr wrap="square" rtlCol="0">
            <a:spAutoFit/>
          </a:bodyPr>
          <a:lstStyle/>
          <a:p>
            <a:r>
              <a:rPr lang="en-CA" sz="2000" b="1" dirty="0" err="1"/>
              <a:t>src</a:t>
            </a:r>
            <a:endParaRPr lang="en-CA" sz="1600" b="1" dirty="0"/>
          </a:p>
        </p:txBody>
      </p:sp>
      <p:cxnSp>
        <p:nvCxnSpPr>
          <p:cNvPr id="186" name="Connector: Elbow 185">
            <a:extLst>
              <a:ext uri="{FF2B5EF4-FFF2-40B4-BE49-F238E27FC236}">
                <a16:creationId xmlns:a16="http://schemas.microsoft.com/office/drawing/2014/main" id="{BBB75299-5B79-1BB4-C54B-100F71CEC9F2}"/>
              </a:ext>
            </a:extLst>
          </p:cNvPr>
          <p:cNvCxnSpPr>
            <a:cxnSpLocks/>
            <a:endCxn id="185" idx="0"/>
          </p:cNvCxnSpPr>
          <p:nvPr/>
        </p:nvCxnSpPr>
        <p:spPr>
          <a:xfrm rot="10800000" flipV="1">
            <a:off x="6099599" y="5802400"/>
            <a:ext cx="234956" cy="912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BA67FB1B-5474-1F5C-8B93-FB74BD178673}"/>
              </a:ext>
            </a:extLst>
          </p:cNvPr>
          <p:cNvCxnSpPr>
            <a:cxnSpLocks/>
            <a:stCxn id="78" idx="1"/>
            <a:endCxn id="184" idx="0"/>
          </p:cNvCxnSpPr>
          <p:nvPr/>
        </p:nvCxnSpPr>
        <p:spPr>
          <a:xfrm rot="10800000" flipH="1" flipV="1">
            <a:off x="4625243" y="5541330"/>
            <a:ext cx="2504550" cy="261070"/>
          </a:xfrm>
          <a:prstGeom prst="bentConnector4">
            <a:avLst>
              <a:gd name="adj1" fmla="val -9127"/>
              <a:gd name="adj2" fmla="val 883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6AE0AF52-EB88-3F5A-9B3C-9A586E837BA6}"/>
              </a:ext>
            </a:extLst>
          </p:cNvPr>
          <p:cNvCxnSpPr>
            <a:cxnSpLocks/>
            <a:stCxn id="121" idx="2"/>
            <a:endCxn id="123" idx="0"/>
          </p:cNvCxnSpPr>
          <p:nvPr/>
        </p:nvCxnSpPr>
        <p:spPr>
          <a:xfrm rot="5400000">
            <a:off x="1459265" y="7170801"/>
            <a:ext cx="124421" cy="5259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A9DDD883-F738-96C9-EDBD-F3CABF3BD85D}"/>
              </a:ext>
            </a:extLst>
          </p:cNvPr>
          <p:cNvCxnSpPr>
            <a:cxnSpLocks/>
            <a:stCxn id="121" idx="2"/>
            <a:endCxn id="124" idx="1"/>
          </p:cNvCxnSpPr>
          <p:nvPr/>
        </p:nvCxnSpPr>
        <p:spPr>
          <a:xfrm rot="16200000" flipH="1">
            <a:off x="1883526" y="7272516"/>
            <a:ext cx="373113" cy="571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Elbow 208">
            <a:extLst>
              <a:ext uri="{FF2B5EF4-FFF2-40B4-BE49-F238E27FC236}">
                <a16:creationId xmlns:a16="http://schemas.microsoft.com/office/drawing/2014/main" id="{253B198C-7D4F-225A-63C5-BD38DAB77FD2}"/>
              </a:ext>
            </a:extLst>
          </p:cNvPr>
          <p:cNvCxnSpPr>
            <a:cxnSpLocks/>
            <a:stCxn id="123" idx="2"/>
            <a:endCxn id="125" idx="1"/>
          </p:cNvCxnSpPr>
          <p:nvPr/>
        </p:nvCxnSpPr>
        <p:spPr>
          <a:xfrm rot="16200000" flipH="1">
            <a:off x="1276910" y="7877686"/>
            <a:ext cx="374815" cy="4116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Connector: Elbow 211">
            <a:extLst>
              <a:ext uri="{FF2B5EF4-FFF2-40B4-BE49-F238E27FC236}">
                <a16:creationId xmlns:a16="http://schemas.microsoft.com/office/drawing/2014/main" id="{A5A863CD-41C7-CD86-928E-FDE38FAA09E8}"/>
              </a:ext>
            </a:extLst>
          </p:cNvPr>
          <p:cNvCxnSpPr>
            <a:cxnSpLocks/>
            <a:stCxn id="124" idx="2"/>
            <a:endCxn id="125" idx="3"/>
          </p:cNvCxnSpPr>
          <p:nvPr/>
        </p:nvCxnSpPr>
        <p:spPr>
          <a:xfrm rot="5400000">
            <a:off x="2475189" y="7939574"/>
            <a:ext cx="326178" cy="336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17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5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4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0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2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09"/>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1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6" grpId="0"/>
      <p:bldP spid="23" grpId="0"/>
      <p:bldP spid="29" grpId="0"/>
      <p:bldP spid="33" grpId="0"/>
      <p:bldP spid="43" grpId="0"/>
      <p:bldP spid="50" grpId="0"/>
      <p:bldP spid="53" grpId="0"/>
      <p:bldP spid="60" grpId="0"/>
      <p:bldP spid="78" grpId="0"/>
      <p:bldP spid="91" grpId="0"/>
      <p:bldP spid="96" grpId="0"/>
      <p:bldP spid="97" grpId="0"/>
      <p:bldP spid="115" grpId="0"/>
      <p:bldP spid="116" grpId="0"/>
      <p:bldP spid="117" grpId="0"/>
      <p:bldP spid="118" grpId="0"/>
      <p:bldP spid="119" grpId="0"/>
      <p:bldP spid="120" grpId="0"/>
      <p:bldP spid="121" grpId="0"/>
      <p:bldP spid="122" grpId="0"/>
      <p:bldP spid="123" grpId="0"/>
      <p:bldP spid="124" grpId="0"/>
      <p:bldP spid="125" grpId="0"/>
      <p:bldP spid="184" grpId="0"/>
      <p:bldP spid="1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16B35DB-CAFB-9C6A-6F17-0E79F3E42ED9}"/>
              </a:ext>
            </a:extLst>
          </p:cNvPr>
          <p:cNvSpPr>
            <a:spLocks noChangeArrowheads="1"/>
          </p:cNvSpPr>
          <p:nvPr/>
        </p:nvSpPr>
        <p:spPr bwMode="auto">
          <a:xfrm>
            <a:off x="3464332" y="5990454"/>
            <a:ext cx="18438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highlight>
                  <a:srgbClr val="FFFF00"/>
                </a:highlight>
                <a:latin typeface="Arial Unicode MS"/>
              </a:rPr>
              <a:t>Note</a:t>
            </a:r>
            <a:r>
              <a:rPr kumimoji="0" lang="en-US" altLang="en-US" sz="1100" b="1" i="0" u="none" strike="noStrike" cap="none" normalizeH="0" baseline="0" dirty="0">
                <a:ln>
                  <a:noFill/>
                </a:ln>
                <a:solidFill>
                  <a:schemeClr val="tx1"/>
                </a:solidFill>
                <a:effectLst/>
                <a:latin typeface="Arial Unicode MS"/>
              </a:rPr>
              <a:t>: A better design would have been </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5B416C3-D9CE-67C3-1516-2517FE8CF771}"/>
              </a:ext>
            </a:extLst>
          </p:cNvPr>
          <p:cNvSpPr txBox="1"/>
          <p:nvPr/>
        </p:nvSpPr>
        <p:spPr>
          <a:xfrm>
            <a:off x="4544362" y="7114803"/>
            <a:ext cx="1271997" cy="369332"/>
          </a:xfrm>
          <a:prstGeom prst="rect">
            <a:avLst/>
          </a:prstGeom>
          <a:solidFill>
            <a:schemeClr val="accent6">
              <a:lumMod val="60000"/>
              <a:lumOff val="40000"/>
            </a:schemeClr>
          </a:solidFill>
          <a:ln w="19050">
            <a:solidFill>
              <a:schemeClr val="tx1"/>
            </a:solidFill>
          </a:ln>
        </p:spPr>
        <p:txBody>
          <a:bodyPr wrap="square" rtlCol="0">
            <a:spAutoFit/>
          </a:bodyPr>
          <a:lstStyle/>
          <a:p>
            <a:r>
              <a:rPr lang="en-CA" dirty="0">
                <a:solidFill>
                  <a:schemeClr val="tx2">
                    <a:lumMod val="60000"/>
                    <a:lumOff val="40000"/>
                  </a:schemeClr>
                </a:solidFill>
              </a:rPr>
              <a:t>Header.js</a:t>
            </a:r>
          </a:p>
        </p:txBody>
      </p:sp>
      <p:cxnSp>
        <p:nvCxnSpPr>
          <p:cNvPr id="18" name="Connector: Elbow 17">
            <a:extLst>
              <a:ext uri="{FF2B5EF4-FFF2-40B4-BE49-F238E27FC236}">
                <a16:creationId xmlns:a16="http://schemas.microsoft.com/office/drawing/2014/main" id="{493B8C52-2D7B-CA14-42B0-B23FBDC2FD9B}"/>
              </a:ext>
            </a:extLst>
          </p:cNvPr>
          <p:cNvCxnSpPr>
            <a:stCxn id="3" idx="3"/>
            <a:endCxn id="12" idx="0"/>
          </p:cNvCxnSpPr>
          <p:nvPr/>
        </p:nvCxnSpPr>
        <p:spPr>
          <a:xfrm>
            <a:off x="3464706" y="6394535"/>
            <a:ext cx="1715655" cy="720268"/>
          </a:xfrm>
          <a:prstGeom prst="bentConnector2">
            <a:avLst/>
          </a:prstGeom>
          <a:ln w="19050" cap="flat"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73F4EBAB-B7C1-AB76-66C0-0FE0FD24E406}"/>
              </a:ext>
            </a:extLst>
          </p:cNvPr>
          <p:cNvSpPr/>
          <p:nvPr/>
        </p:nvSpPr>
        <p:spPr>
          <a:xfrm>
            <a:off x="801004" y="8062276"/>
            <a:ext cx="671979" cy="923330"/>
          </a:xfrm>
          <a:prstGeom prst="rect">
            <a:avLst/>
          </a:prstGeom>
          <a:noFill/>
        </p:spPr>
        <p:txBody>
          <a:bodyPr wrap="none" lIns="91440" tIns="45720" rIns="91440" bIns="45720">
            <a:spAutoFit/>
          </a:bodyPr>
          <a:lstStyle/>
          <a:p>
            <a:pPr algn="ctr"/>
            <a:r>
              <a:rPr lang="en-US" sz="5400" b="1" cap="none" spc="0" dirty="0">
                <a:ln w="9525">
                  <a:solidFill>
                    <a:sysClr val="windowText" lastClr="000000"/>
                  </a:solidFill>
                  <a:prstDash val="solid"/>
                </a:ln>
                <a:solidFill>
                  <a:schemeClr val="bg2">
                    <a:lumMod val="90000"/>
                  </a:schemeClr>
                </a:solidFill>
                <a:effectLst>
                  <a:outerShdw blurRad="12700" dist="38100" dir="2700000" algn="tl" rotWithShape="0">
                    <a:schemeClr val="bg1">
                      <a:lumMod val="50000"/>
                    </a:schemeClr>
                  </a:outerShdw>
                </a:effectLst>
              </a:rPr>
              <a:t>X</a:t>
            </a:r>
          </a:p>
        </p:txBody>
      </p: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P spid="6" grpId="0"/>
      <p:bldP spid="12" grpId="0" animBg="1"/>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59" y="3265132"/>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59" y="4499907"/>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import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59" y="376727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77384" y="5490829"/>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function Main() {</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pic>
        <p:nvPicPr>
          <p:cNvPr id="3" name="Picture 2">
            <a:extLst>
              <a:ext uri="{FF2B5EF4-FFF2-40B4-BE49-F238E27FC236}">
                <a16:creationId xmlns:a16="http://schemas.microsoft.com/office/drawing/2014/main" id="{0B6223CA-55A7-E72B-B0A4-F3069C119511}"/>
              </a:ext>
            </a:extLst>
          </p:cNvPr>
          <p:cNvPicPr>
            <a:picLocks noChangeAspect="1"/>
          </p:cNvPicPr>
          <p:nvPr/>
        </p:nvPicPr>
        <p:blipFill>
          <a:blip r:embed="rId3"/>
          <a:stretch>
            <a:fillRect/>
          </a:stretch>
        </p:blipFill>
        <p:spPr>
          <a:xfrm>
            <a:off x="2645864" y="918395"/>
            <a:ext cx="1914525" cy="333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7EECF06B-DD25-D8D1-924A-1E5E0643A128}"/>
              </a:ext>
            </a:extLst>
          </p:cNvPr>
          <p:cNvSpPr txBox="1"/>
          <p:nvPr/>
        </p:nvSpPr>
        <p:spPr>
          <a:xfrm>
            <a:off x="173867" y="5035193"/>
            <a:ext cx="6910934" cy="369332"/>
          </a:xfrm>
          <a:prstGeom prst="rect">
            <a:avLst/>
          </a:prstGeom>
          <a:noFill/>
        </p:spPr>
        <p:txBody>
          <a:bodyPr wrap="square">
            <a:spAutoFit/>
          </a:bodyPr>
          <a:lstStyle/>
          <a:p>
            <a:r>
              <a:rPr lang="en-US" dirty="0">
                <a:latin typeface="Segoe UI" panose="020B0502040204020203" pitchFamily="34" charset="0"/>
              </a:rPr>
              <a:t>Update Main.js and include Header in Main.js</a:t>
            </a:r>
            <a:endParaRPr lang="en-US" sz="2000" dirty="0">
              <a:effectLst/>
              <a:latin typeface="Arial" panose="020B0604020202020204" pitchFamily="34" charset="0"/>
            </a:endParaRPr>
          </a:p>
        </p:txBody>
      </p:sp>
      <p:sp>
        <p:nvSpPr>
          <p:cNvPr id="4" name="TextBox 3">
            <a:extLst>
              <a:ext uri="{FF2B5EF4-FFF2-40B4-BE49-F238E27FC236}">
                <a16:creationId xmlns:a16="http://schemas.microsoft.com/office/drawing/2014/main" id="{0EDCF70A-7F55-5EFF-2343-A27574FACF73}"/>
              </a:ext>
            </a:extLst>
          </p:cNvPr>
          <p:cNvSpPr txBox="1"/>
          <p:nvPr/>
        </p:nvSpPr>
        <p:spPr>
          <a:xfrm>
            <a:off x="277384" y="8304074"/>
            <a:ext cx="5702500" cy="1754326"/>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 and add Header</a:t>
            </a:r>
          </a:p>
          <a:p>
            <a:r>
              <a:rPr lang="en-US" b="1" dirty="0">
                <a:effectLst/>
                <a:latin typeface="Consolas" panose="020B0609020204030204" pitchFamily="49" charset="0"/>
              </a:rPr>
              <a:t>import Header from './header/Header';</a:t>
            </a:r>
          </a:p>
          <a:p>
            <a:r>
              <a:rPr lang="en-US" b="1" dirty="0">
                <a:solidFill>
                  <a:schemeClr val="bg1">
                    <a:lumMod val="7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75000"/>
                  </a:schemeClr>
                </a:solidFill>
                <a:effectLst/>
                <a:latin typeface="Consolas" panose="020B0609020204030204" pitchFamily="49" charset="0"/>
              </a:rPr>
              <a:t>}</a:t>
            </a:r>
          </a:p>
          <a:p>
            <a:r>
              <a:rPr lang="en-US" b="1" dirty="0">
                <a:solidFill>
                  <a:schemeClr val="bg1">
                    <a:lumMod val="75000"/>
                  </a:schemeClr>
                </a:solidFill>
                <a:effectLst/>
                <a:latin typeface="Consolas" panose="020B0609020204030204" pitchFamily="49" charset="0"/>
              </a:rPr>
              <a:t> export default Main ;</a:t>
            </a:r>
          </a:p>
        </p:txBody>
      </p:sp>
      <p:sp>
        <p:nvSpPr>
          <p:cNvPr id="9" name="TextBox 8">
            <a:extLst>
              <a:ext uri="{FF2B5EF4-FFF2-40B4-BE49-F238E27FC236}">
                <a16:creationId xmlns:a16="http://schemas.microsoft.com/office/drawing/2014/main" id="{EBEFA08B-D6BD-CBE8-65DF-EAF3C9F30387}"/>
              </a:ext>
            </a:extLst>
          </p:cNvPr>
          <p:cNvSpPr txBox="1"/>
          <p:nvPr/>
        </p:nvSpPr>
        <p:spPr>
          <a:xfrm>
            <a:off x="277384" y="6808846"/>
            <a:ext cx="5702500" cy="1200329"/>
          </a:xfrm>
          <a:prstGeom prst="rect">
            <a:avLst/>
          </a:prstGeom>
          <a:noFill/>
          <a:ln>
            <a:solidFill>
              <a:schemeClr val="tx1"/>
            </a:solidFill>
          </a:ln>
        </p:spPr>
        <p:txBody>
          <a:bodyPr wrap="square">
            <a:spAutoFit/>
          </a:bodyPr>
          <a:lstStyle/>
          <a:p>
            <a:r>
              <a:rPr lang="en-US" b="1" dirty="0">
                <a:solidFill>
                  <a:srgbClr val="00B050"/>
                </a:solidFill>
                <a:effectLst/>
                <a:latin typeface="Consolas" panose="020B0609020204030204" pitchFamily="49" charset="0"/>
              </a:rPr>
              <a:t>//update Main.js</a:t>
            </a:r>
          </a:p>
          <a:p>
            <a:r>
              <a:rPr lang="en-US" b="1" dirty="0">
                <a:effectLst/>
                <a:latin typeface="Consolas" panose="020B0609020204030204" pitchFamily="49" charset="0"/>
              </a:rPr>
              <a:t>const Main =() =&gt;{</a:t>
            </a:r>
          </a:p>
          <a:p>
            <a:r>
              <a:rPr lang="en-US" b="1" dirty="0">
                <a:effectLst/>
                <a:latin typeface="Consolas" panose="020B0609020204030204" pitchFamily="49" charset="0"/>
              </a:rPr>
              <a:t>} </a:t>
            </a:r>
          </a:p>
          <a:p>
            <a:r>
              <a:rPr lang="en-US" b="1" dirty="0">
                <a:effectLst/>
                <a:latin typeface="Consolas" panose="020B0609020204030204" pitchFamily="49" charset="0"/>
              </a:rPr>
              <a:t>export default Main;</a:t>
            </a:r>
          </a:p>
        </p:txBody>
      </p:sp>
      <p:sp>
        <p:nvSpPr>
          <p:cNvPr id="10" name="Rectangle 9">
            <a:extLst>
              <a:ext uri="{FF2B5EF4-FFF2-40B4-BE49-F238E27FC236}">
                <a16:creationId xmlns:a16="http://schemas.microsoft.com/office/drawing/2014/main" id="{9CB48854-986A-2C93-2082-E686308EBBD3}"/>
              </a:ext>
            </a:extLst>
          </p:cNvPr>
          <p:cNvSpPr/>
          <p:nvPr/>
        </p:nvSpPr>
        <p:spPr>
          <a:xfrm>
            <a:off x="3908668" y="6269968"/>
            <a:ext cx="94769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nsolas" panose="020B0609020204030204" pitchFamily="49" charset="0"/>
              </a:rPr>
              <a:t>OR</a:t>
            </a:r>
            <a:endParaRPr lang="en-CA"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2" grpId="0"/>
      <p:bldP spid="4" grpId="0" animBg="1"/>
      <p:bldP spid="9" grpId="0" animBg="1"/>
      <p:bldP spid="10" grpId="0"/>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554545"/>
          </a:xfrm>
          <a:prstGeom prst="rect">
            <a:avLst/>
          </a:prstGeom>
          <a:noFill/>
          <a:ln w="28575">
            <a:solidFill>
              <a:schemeClr val="tx1"/>
            </a:solidFill>
          </a:ln>
        </p:spPr>
        <p:txBody>
          <a:bodyPr wrap="square">
            <a:spAutoFit/>
          </a:bodyPr>
          <a:lstStyle/>
          <a:p>
            <a:r>
              <a:rPr lang="en-CA" sz="1600" dirty="0">
                <a:solidFill>
                  <a:schemeClr val="tx2">
                    <a:lumMod val="60000"/>
                    <a:lumOff val="40000"/>
                  </a:schemeClr>
                </a:solidFill>
                <a:highlight>
                  <a:srgbClr val="FFFF00"/>
                </a:highlight>
              </a:rPr>
              <a:t>const</a:t>
            </a:r>
            <a:r>
              <a:rPr lang="en-CA" sz="1600" dirty="0">
                <a:solidFill>
                  <a:schemeClr val="tx2">
                    <a:lumMod val="60000"/>
                    <a:lumOff val="40000"/>
                  </a:schemeClr>
                </a:solidFill>
              </a:rPr>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dirty="0">
                <a:solidFill>
                  <a:schemeClr val="tx2">
                    <a:lumMod val="60000"/>
                    <a:lumOff val="40000"/>
                  </a:schemeClr>
                </a:solidFill>
              </a:rPr>
              <a:t>}</a:t>
            </a:r>
          </a:p>
          <a:p>
            <a:r>
              <a:rPr lang="en-CA" sz="1600" dirty="0">
                <a:solidFill>
                  <a:schemeClr val="tx2">
                    <a:lumMod val="60000"/>
                    <a:lumOff val="40000"/>
                  </a:schemeClr>
                </a:solidFill>
              </a:rPr>
              <a:t>export default Header; </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1077218"/>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Main.js</a:t>
            </a:r>
          </a:p>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5567266" y="816490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Oval 3">
            <a:extLst>
              <a:ext uri="{FF2B5EF4-FFF2-40B4-BE49-F238E27FC236}">
                <a16:creationId xmlns:a16="http://schemas.microsoft.com/office/drawing/2014/main" id="{D3DC4D74-E871-D1B5-C8BB-C354DD64E5C6}"/>
              </a:ext>
            </a:extLst>
          </p:cNvPr>
          <p:cNvSpPr/>
          <p:nvPr/>
        </p:nvSpPr>
        <p:spPr>
          <a:xfrm>
            <a:off x="1948828" y="5167507"/>
            <a:ext cx="197105" cy="19372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27" presetClass="emph" presetSubtype="0" repeatCount="2000" fill="remove" grpId="1" nodeType="withEffect">
                                  <p:stCondLst>
                                    <p:cond delay="0"/>
                                  </p:stCondLst>
                                  <p:childTnLst>
                                    <p:animClr clrSpc="rgb" dir="cw">
                                      <p:cBhvr override="childStyle">
                                        <p:cTn id="20" dur="500" autoRev="1" fill="remove"/>
                                        <p:tgtEl>
                                          <p:spTgt spid="4"/>
                                        </p:tgtEl>
                                        <p:attrNameLst>
                                          <p:attrName>style.color</p:attrName>
                                        </p:attrNameLst>
                                      </p:cBhvr>
                                      <p:to>
                                        <a:schemeClr val="bg1"/>
                                      </p:to>
                                    </p:animClr>
                                    <p:animClr clrSpc="rgb" dir="cw">
                                      <p:cBhvr>
                                        <p:cTn id="21" dur="500" autoRev="1" fill="remove"/>
                                        <p:tgtEl>
                                          <p:spTgt spid="4"/>
                                        </p:tgtEl>
                                        <p:attrNameLst>
                                          <p:attrName>fillcolor</p:attrName>
                                        </p:attrNameLst>
                                      </p:cBhvr>
                                      <p:to>
                                        <a:schemeClr val="bg1"/>
                                      </p:to>
                                    </p:animClr>
                                    <p:set>
                                      <p:cBhvr>
                                        <p:cTn id="22" dur="500" autoRev="1" fill="remove"/>
                                        <p:tgtEl>
                                          <p:spTgt spid="4"/>
                                        </p:tgtEl>
                                        <p:attrNameLst>
                                          <p:attrName>fill.type</p:attrName>
                                        </p:attrNameLst>
                                      </p:cBhvr>
                                      <p:to>
                                        <p:strVal val="solid"/>
                                      </p:to>
                                    </p:set>
                                    <p:set>
                                      <p:cBhvr>
                                        <p:cTn id="23" dur="500" autoRev="1" fill="remove"/>
                                        <p:tgtEl>
                                          <p:spTgt spid="4"/>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P spid="4" grpId="0" animBg="1"/>
      <p:bldP spid="4" grpId="1" animBg="1"/>
    </p:bldLst>
  </p:timing>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Will use Bootstrap:</a:t>
            </a:r>
            <a:r>
              <a:rPr lang="en-US" dirty="0">
                <a:latin typeface="Segoe UI" panose="020B0502040204020203" pitchFamily="34" charset="0"/>
              </a:rPr>
              <a:t>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483722" y="6336683"/>
            <a:ext cx="2076466"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2972365" y="9129888"/>
            <a:ext cx="4594367" cy="646331"/>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
        <p:nvSpPr>
          <p:cNvPr id="10" name="TextBox 9">
            <a:extLst>
              <a:ext uri="{FF2B5EF4-FFF2-40B4-BE49-F238E27FC236}">
                <a16:creationId xmlns:a16="http://schemas.microsoft.com/office/drawing/2014/main" id="{CD898D99-CEA2-3F22-C15D-A2B2C1E36093}"/>
              </a:ext>
            </a:extLst>
          </p:cNvPr>
          <p:cNvSpPr txBox="1"/>
          <p:nvPr/>
        </p:nvSpPr>
        <p:spPr>
          <a:xfrm>
            <a:off x="3702425" y="7075347"/>
            <a:ext cx="3850394" cy="369332"/>
          </a:xfrm>
          <a:prstGeom prst="rect">
            <a:avLst/>
          </a:prstGeom>
          <a:solidFill>
            <a:srgbClr val="002060"/>
          </a:solidFill>
        </p:spPr>
        <p:txBody>
          <a:bodyPr wrap="square">
            <a:spAutoFit/>
          </a:bodyPr>
          <a:lstStyle/>
          <a:p>
            <a:r>
              <a:rPr lang="en-CA" dirty="0">
                <a:solidFill>
                  <a:schemeClr val="bg1"/>
                </a:solidFill>
                <a:latin typeface="Segoe UI" panose="020B0502040204020203" pitchFamily="34" charset="0"/>
              </a:rPr>
              <a:t>pass in </a:t>
            </a:r>
            <a:r>
              <a:rPr lang="en-CA" dirty="0" err="1">
                <a:solidFill>
                  <a:schemeClr val="bg1"/>
                </a:solidFill>
                <a:latin typeface="Segoe UI" panose="020B0502040204020203" pitchFamily="34" charset="0"/>
              </a:rPr>
              <a:t>cl</a:t>
            </a:r>
            <a:r>
              <a:rPr lang="en-CA" sz="1800" dirty="0" err="1">
                <a:solidFill>
                  <a:schemeClr val="bg1"/>
                </a:solidFill>
                <a:effectLst/>
                <a:latin typeface="Segoe UI" panose="020B0502040204020203" pitchFamily="34" charset="0"/>
              </a:rPr>
              <a:t>assName</a:t>
            </a:r>
            <a:r>
              <a:rPr lang="en-CA" sz="1800" dirty="0">
                <a:solidFill>
                  <a:schemeClr val="bg1"/>
                </a:solidFill>
                <a:effectLst/>
                <a:latin typeface="Segoe UI" panose="020B0502040204020203" pitchFamily="34" charset="0"/>
              </a:rPr>
              <a:t>: '</a:t>
            </a:r>
            <a:r>
              <a:rPr lang="en-CA" sz="1800" dirty="0">
                <a:solidFill>
                  <a:srgbClr val="FFFF00"/>
                </a:solidFill>
                <a:effectLst/>
                <a:latin typeface="Segoe UI" panose="020B0502040204020203" pitchFamily="34" charset="0"/>
              </a:rPr>
              <a:t>general-border</a:t>
            </a:r>
            <a:r>
              <a:rPr lang="en-CA" sz="1800" dirty="0">
                <a:solidFill>
                  <a:schemeClr val="bg1"/>
                </a:solidFill>
                <a:effectLst/>
                <a:latin typeface="Segoe UI" panose="020B0502040204020203" pitchFamily="34" charset="0"/>
              </a:rPr>
              <a:t>'</a:t>
            </a:r>
            <a:endParaRPr lang="en-CA" dirty="0">
              <a:solidFill>
                <a:schemeClr val="bg1"/>
              </a:solidFill>
            </a:endParaRPr>
          </a:p>
        </p:txBody>
      </p:sp>
      <p:sp>
        <p:nvSpPr>
          <p:cNvPr id="12" name="Arrow: Down 11">
            <a:extLst>
              <a:ext uri="{FF2B5EF4-FFF2-40B4-BE49-F238E27FC236}">
                <a16:creationId xmlns:a16="http://schemas.microsoft.com/office/drawing/2014/main" id="{1C64A82B-7C91-E4ED-2761-4E28BF8A4B7E}"/>
              </a:ext>
            </a:extLst>
          </p:cNvPr>
          <p:cNvSpPr/>
          <p:nvPr/>
        </p:nvSpPr>
        <p:spPr>
          <a:xfrm>
            <a:off x="6284259" y="6706015"/>
            <a:ext cx="42134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P spid="10" grpId="0" animBg="1"/>
      <p:bldP spid="12" grpId="0" animBg="1"/>
    </p:bldLst>
  </p:timing>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194475" y="3190282"/>
            <a:ext cx="2390518" cy="369332"/>
          </a:xfrm>
          <a:prstGeom prst="rect">
            <a:avLst/>
          </a:prstGeom>
          <a:solidFill>
            <a:schemeClr val="accent2"/>
          </a:solidFill>
          <a:ln w="19050">
            <a:solidFill>
              <a:schemeClr val="tx1"/>
            </a:solidFill>
          </a:ln>
        </p:spPr>
        <p:txBody>
          <a:bodyPr wrap="squar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390518" cy="369332"/>
          </a:xfrm>
          <a:prstGeom prst="rect">
            <a:avLst/>
          </a:prstGeom>
          <a:solidFill>
            <a:srgbClr val="FF0000"/>
          </a:solidFill>
          <a:ln w="19050">
            <a:solidFill>
              <a:schemeClr val="tx1"/>
            </a:solidFill>
          </a:ln>
        </p:spPr>
        <p:txBody>
          <a:bodyPr wrap="squar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18044" y="0"/>
            <a:ext cx="6303329"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 [side by side]</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Add Entry Elements</a:t>
            </a:r>
          </a:p>
        </p:txBody>
      </p:sp>
    </p:spTree>
    <p:extLst>
      <p:ext uri="{BB962C8B-B14F-4D97-AF65-F5344CB8AC3E}">
        <p14:creationId xmlns:p14="http://schemas.microsoft.com/office/powerpoint/2010/main" val="11780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15360"/>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834058"/>
            <a:ext cx="7389266" cy="2585323"/>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a:p>
            <a:r>
              <a:rPr lang="en-CA" dirty="0">
                <a:solidFill>
                  <a:schemeClr val="bg2">
                    <a:lumMod val="75000"/>
                  </a:schemeClr>
                </a:solidFill>
              </a:rPr>
              <a:t>&lt;div </a:t>
            </a:r>
            <a:r>
              <a:rPr lang="en-CA" dirty="0" err="1">
                <a:solidFill>
                  <a:schemeClr val="bg2">
                    <a:lumMod val="75000"/>
                  </a:schemeClr>
                </a:solidFill>
              </a:rPr>
              <a:t>className</a:t>
            </a:r>
            <a:r>
              <a:rPr lang="en-CA" dirty="0">
                <a:solidFill>
                  <a:schemeClr val="bg2">
                    <a:lumMod val="75000"/>
                  </a:schemeClr>
                </a:solidFill>
              </a:rPr>
              <a:t>='general-border center'&gt;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99843" y="824944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45705" y="867801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150150" y="7488884"/>
            <a:ext cx="3310226"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431602" y="830868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1A98DCD3-B3CC-0048-75AF-2BFE1686BD9E}"/>
              </a:ext>
            </a:extLst>
          </p:cNvPr>
          <p:cNvSpPr txBox="1"/>
          <p:nvPr/>
        </p:nvSpPr>
        <p:spPr>
          <a:xfrm>
            <a:off x="4485588" y="2243528"/>
            <a:ext cx="3191028" cy="923330"/>
          </a:xfrm>
          <a:prstGeom prst="rect">
            <a:avLst/>
          </a:prstGeom>
          <a:solidFill>
            <a:schemeClr val="accent2"/>
          </a:solidFill>
          <a:ln w="19050">
            <a:solidFill>
              <a:schemeClr val="tx1"/>
            </a:solidFill>
          </a:ln>
        </p:spPr>
        <p:txBody>
          <a:bodyPr wrap="square" rtlCol="0">
            <a:spAutoFit/>
          </a:bodyPr>
          <a:lstStyle/>
          <a:p>
            <a:pPr algn="ctr"/>
            <a:r>
              <a:rPr lang="en-CA" dirty="0"/>
              <a:t>Better to write yourself. </a:t>
            </a:r>
          </a:p>
          <a:p>
            <a:pPr algn="ctr"/>
            <a:r>
              <a:rPr lang="en-CA" dirty="0"/>
              <a:t>Still, you can copy from </a:t>
            </a:r>
            <a:r>
              <a:rPr lang="en-CA" dirty="0">
                <a:highlight>
                  <a:srgbClr val="FFFF00"/>
                </a:highlight>
              </a:rPr>
              <a:t>hour_min.js </a:t>
            </a:r>
            <a:r>
              <a:rPr lang="en-CA" dirty="0"/>
              <a:t>under </a:t>
            </a:r>
            <a:r>
              <a:rPr lang="en-CA" dirty="0">
                <a:highlight>
                  <a:srgbClr val="00FF00"/>
                </a:highlight>
              </a:rPr>
              <a:t>snippets</a:t>
            </a:r>
            <a:r>
              <a:rPr lang="en-CA" dirty="0"/>
              <a:t> </a:t>
            </a:r>
          </a:p>
        </p:txBody>
      </p:sp>
    </p:spTree>
    <p:extLst>
      <p:ext uri="{BB962C8B-B14F-4D97-AF65-F5344CB8AC3E}">
        <p14:creationId xmlns:p14="http://schemas.microsoft.com/office/powerpoint/2010/main" val="30341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646908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Data Binding &amp; Events</a:t>
            </a:r>
          </a:p>
        </p:txBody>
      </p:sp>
    </p:spTree>
    <p:extLst>
      <p:ext uri="{BB962C8B-B14F-4D97-AF65-F5344CB8AC3E}">
        <p14:creationId xmlns:p14="http://schemas.microsoft.com/office/powerpoint/2010/main" val="1163918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832475" y="3431589"/>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3015505" cy="369332"/>
          </a:xfrm>
          <a:prstGeom prst="rect">
            <a:avLst/>
          </a:prstGeom>
          <a:solidFill>
            <a:schemeClr val="accent2"/>
          </a:solidFill>
          <a:ln w="19050">
            <a:solidFill>
              <a:schemeClr val="tx1"/>
            </a:solidFill>
          </a:ln>
        </p:spPr>
        <p:txBody>
          <a:bodyPr wrap="none" rtlCol="0">
            <a:spAutoFit/>
          </a:bodyPr>
          <a:lstStyle/>
          <a:p>
            <a:r>
              <a:rPr lang="en-CA" dirty="0"/>
              <a:t>Method to update Variable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p:cNvCxnSpPr>
          <p:nvPr/>
        </p:nvCxnSpPr>
        <p:spPr>
          <a:xfrm>
            <a:off x="5832475" y="3055999"/>
            <a:ext cx="460876" cy="3828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a:off x="3697914" y="3027021"/>
            <a:ext cx="314905"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8"/>
            <a:ext cx="2871079" cy="270901"/>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904536" y="9175814"/>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28156A32-016A-BB86-22A7-FF057A273A74}"/>
              </a:ext>
            </a:extLst>
          </p:cNvPr>
          <p:cNvSpPr txBox="1"/>
          <p:nvPr/>
        </p:nvSpPr>
        <p:spPr>
          <a:xfrm>
            <a:off x="1728626" y="5277045"/>
            <a:ext cx="3975888" cy="461665"/>
          </a:xfrm>
          <a:prstGeom prst="rect">
            <a:avLst/>
          </a:prstGeom>
          <a:solidFill>
            <a:srgbClr val="92D050"/>
          </a:solidFill>
          <a:ln w="19050">
            <a:solidFill>
              <a:schemeClr val="tx1"/>
            </a:solidFill>
          </a:ln>
        </p:spPr>
        <p:txBody>
          <a:bodyPr wrap="square" rtlCol="0">
            <a:spAutoFit/>
          </a:bodyPr>
          <a:lstStyle/>
          <a:p>
            <a:pPr algn="ctr"/>
            <a:r>
              <a:rPr lang="en-CA" sz="2400" dirty="0">
                <a:solidFill>
                  <a:schemeClr val="bg1"/>
                </a:solidFill>
              </a:rPr>
              <a:t>Test your changes</a:t>
            </a:r>
          </a:p>
        </p:txBody>
      </p:sp>
      <p:sp>
        <p:nvSpPr>
          <p:cNvPr id="16" name="Rectangle 15">
            <a:extLst>
              <a:ext uri="{FF2B5EF4-FFF2-40B4-BE49-F238E27FC236}">
                <a16:creationId xmlns:a16="http://schemas.microsoft.com/office/drawing/2014/main" id="{F0B0A82E-72E5-C16E-DFA6-43C30AB7C59C}"/>
              </a:ext>
            </a:extLst>
          </p:cNvPr>
          <p:cNvSpPr/>
          <p:nvPr/>
        </p:nvSpPr>
        <p:spPr>
          <a:xfrm>
            <a:off x="4479414" y="2257311"/>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2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9" grpId="0" animBg="1"/>
      <p:bldP spid="16"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201336" y="1774415"/>
            <a:ext cx="7499758" cy="650957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The input name field is linked to name. </a:t>
            </a:r>
          </a:p>
          <a:p>
            <a:pPr algn="ctr"/>
            <a:endParaRPr lang="en-CA" sz="2800" dirty="0"/>
          </a:p>
          <a:p>
            <a:pPr algn="ctr"/>
            <a:r>
              <a:rPr lang="en-CA" sz="2800" dirty="0"/>
              <a:t>If you type any character, you can’t as the field value is bounded to the state name.</a:t>
            </a:r>
          </a:p>
          <a:p>
            <a:pPr algn="ctr"/>
            <a:endParaRPr lang="en-CA" sz="2800" dirty="0"/>
          </a:p>
          <a:p>
            <a:pPr algn="ctr"/>
            <a:r>
              <a:rPr lang="en-CA" sz="2800" dirty="0"/>
              <a:t>State name is ’’ and it hasn’t changed. </a:t>
            </a:r>
          </a:p>
          <a:p>
            <a:pPr algn="ctr"/>
            <a:endParaRPr lang="en-CA" sz="3200" dirty="0"/>
          </a:p>
          <a:p>
            <a:pPr algn="ctr"/>
            <a:r>
              <a:rPr lang="en-CA" sz="2800" dirty="0"/>
              <a:t>If </a:t>
            </a:r>
            <a:r>
              <a:rPr lang="en-CA" sz="2800" dirty="0" err="1"/>
              <a:t>setName</a:t>
            </a:r>
            <a:r>
              <a:rPr lang="en-CA" sz="2800" dirty="0"/>
              <a:t>() is called somehow with a value X, then the input field will get repainted and will display X.</a:t>
            </a:r>
          </a:p>
        </p:txBody>
      </p:sp>
      <p:sp>
        <p:nvSpPr>
          <p:cNvPr id="3" name="Rectangle: Rounded Corners 2">
            <a:extLst>
              <a:ext uri="{FF2B5EF4-FFF2-40B4-BE49-F238E27FC236}">
                <a16:creationId xmlns:a16="http://schemas.microsoft.com/office/drawing/2014/main" id="{CE0DCB97-B3D1-8E6A-9708-4D5C4267DDFF}"/>
              </a:ext>
            </a:extLst>
          </p:cNvPr>
          <p:cNvSpPr/>
          <p:nvPr/>
        </p:nvSpPr>
        <p:spPr>
          <a:xfrm>
            <a:off x="611252" y="3738954"/>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B9EBBD15-C090-F096-8AE2-447303E32D5B}"/>
              </a:ext>
            </a:extLst>
          </p:cNvPr>
          <p:cNvSpPr/>
          <p:nvPr/>
        </p:nvSpPr>
        <p:spPr>
          <a:xfrm>
            <a:off x="696287" y="4890782"/>
            <a:ext cx="7004807" cy="91629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3DF83D54-4851-9CFF-EEBF-29A771B665C7}"/>
              </a:ext>
            </a:extLst>
          </p:cNvPr>
          <p:cNvSpPr/>
          <p:nvPr/>
        </p:nvSpPr>
        <p:spPr>
          <a:xfrm>
            <a:off x="700482" y="5883600"/>
            <a:ext cx="6870582" cy="147237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88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65033"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1569660"/>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Pass Data to child Components</a:t>
            </a:r>
          </a:p>
        </p:txBody>
      </p:sp>
    </p:spTree>
    <p:extLst>
      <p:ext uri="{BB962C8B-B14F-4D97-AF65-F5344CB8AC3E}">
        <p14:creationId xmlns:p14="http://schemas.microsoft.com/office/powerpoint/2010/main" val="743018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484658"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5484658" y="4260882"/>
            <a:ext cx="2195463" cy="646331"/>
          </a:xfrm>
          <a:prstGeom prst="rect">
            <a:avLst/>
          </a:prstGeom>
          <a:solidFill>
            <a:schemeClr val="accent3">
              <a:lumMod val="75000"/>
            </a:schemeClr>
          </a:solidFill>
          <a:ln w="19050">
            <a:solidFill>
              <a:schemeClr val="tx1"/>
            </a:solidFill>
          </a:ln>
        </p:spPr>
        <p:txBody>
          <a:bodyPr wrap="square" rtlCol="0">
            <a:spAutoFit/>
          </a:bodyPr>
          <a:lstStyle/>
          <a:p>
            <a:pPr algn="ctr"/>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0" y="4661484"/>
            <a:ext cx="3384260" cy="369332"/>
          </a:xfrm>
          <a:prstGeom prst="rect">
            <a:avLst/>
          </a:prstGeom>
          <a:noFill/>
        </p:spPr>
        <p:txBody>
          <a:bodyPr wrap="none" rtlCol="0">
            <a:spAutoFit/>
          </a:bodyPr>
          <a:lstStyle/>
          <a:p>
            <a:r>
              <a:rPr lang="en-CA" b="1" u="sng" dirty="0"/>
              <a:t>Component Life Cycle States</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8" y="1966094"/>
            <a:ext cx="7434026" cy="3600986"/>
          </a:xfrm>
          <a:prstGeom prst="rect">
            <a:avLst/>
          </a:prstGeom>
          <a:noFill/>
          <a:ln w="28575">
            <a:solidFill>
              <a:schemeClr val="tx1"/>
            </a:solidFill>
          </a:ln>
        </p:spPr>
        <p:txBody>
          <a:bodyPr wrap="square">
            <a:spAutoFit/>
          </a:bodyPr>
          <a:lstStyle/>
          <a:p>
            <a:r>
              <a:rPr lang="en-US" sz="20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2" name="Rectangle 1">
            <a:extLst>
              <a:ext uri="{FF2B5EF4-FFF2-40B4-BE49-F238E27FC236}">
                <a16:creationId xmlns:a16="http://schemas.microsoft.com/office/drawing/2014/main" id="{5D21CBA4-1543-3468-18EC-C2D990D28B0E}"/>
              </a:ext>
            </a:extLst>
          </p:cNvPr>
          <p:cNvSpPr/>
          <p:nvPr/>
        </p:nvSpPr>
        <p:spPr>
          <a:xfrm>
            <a:off x="5884046" y="1396416"/>
            <a:ext cx="1529585"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923330"/>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a:p>
            <a:pPr algn="ctr"/>
            <a:r>
              <a:rPr lang="en-CA" b="1" dirty="0"/>
              <a:t>and trigger repaint.</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195998" y="632741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195998" y="3748069"/>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3988133" y="761054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A09BDC9-2F3F-3C60-5046-E35FED84C7C6}"/>
              </a:ext>
            </a:extLst>
          </p:cNvPr>
          <p:cNvSpPr txBox="1"/>
          <p:nvPr/>
        </p:nvSpPr>
        <p:spPr>
          <a:xfrm>
            <a:off x="4708905" y="3758310"/>
            <a:ext cx="2342564" cy="369332"/>
          </a:xfrm>
          <a:prstGeom prst="rect">
            <a:avLst/>
          </a:prstGeom>
          <a:solidFill>
            <a:schemeClr val="accent2"/>
          </a:solidFill>
          <a:ln w="19050">
            <a:solidFill>
              <a:schemeClr val="tx1"/>
            </a:solidFill>
          </a:ln>
        </p:spPr>
        <p:txBody>
          <a:bodyPr wrap="none" rtlCol="0">
            <a:spAutoFit/>
          </a:bodyPr>
          <a:lstStyle/>
          <a:p>
            <a:r>
              <a:rPr lang="en-CA" dirty="0"/>
              <a:t>Create a new Object</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changing a task name.</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Debugging</a:t>
            </a:r>
          </a:p>
        </p:txBody>
      </p:sp>
    </p:spTree>
    <p:extLst>
      <p:ext uri="{BB962C8B-B14F-4D97-AF65-F5344CB8AC3E}">
        <p14:creationId xmlns:p14="http://schemas.microsoft.com/office/powerpoint/2010/main" val="3593733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913114"/>
            <a:ext cx="7622250" cy="369332"/>
          </a:xfrm>
          <a:prstGeom prst="rect">
            <a:avLst/>
          </a:prstGeom>
          <a:noFill/>
        </p:spPr>
        <p:txBody>
          <a:bodyPr wrap="square">
            <a:spAutoFit/>
          </a:bodyPr>
          <a:lstStyle/>
          <a:p>
            <a:r>
              <a:rPr lang="en-CA" dirty="0"/>
              <a:t>Debugging via </a:t>
            </a:r>
            <a:r>
              <a:rPr lang="en-CA" dirty="0" err="1">
                <a:highlight>
                  <a:srgbClr val="00FF00"/>
                </a:highlight>
              </a:rPr>
              <a:t>VSCode</a:t>
            </a:r>
            <a:endParaRPr lang="en-CA" dirty="0">
              <a:highlight>
                <a:srgbClr val="00FF00"/>
              </a:highlight>
            </a:endParaRPr>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chemeClr val="bg1"/>
                </a:solidFill>
                <a:effectLst/>
                <a:highlight>
                  <a:srgbClr val="00FFFF"/>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a:t>
            </a:r>
            <a:endParaRPr lang="en-CA" b="1" dirty="0">
              <a:solidFill>
                <a:srgbClr val="92D050"/>
              </a:solidFill>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4000"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a:t>
            </a:r>
            <a:r>
              <a:rPr lang="en-CA" dirty="0">
                <a:highlight>
                  <a:srgbClr val="00FFFF"/>
                </a:highlight>
              </a:rPr>
              <a:t>React Developer Tools</a:t>
            </a:r>
            <a:r>
              <a:rPr lang="en-CA" dirty="0"/>
              <a:t>].</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Pile Tasks and Display</a:t>
            </a:r>
          </a:p>
        </p:txBody>
      </p:sp>
    </p:spTree>
    <p:extLst>
      <p:ext uri="{BB962C8B-B14F-4D97-AF65-F5344CB8AC3E}">
        <p14:creationId xmlns:p14="http://schemas.microsoft.com/office/powerpoint/2010/main" val="19284518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2ECB9CF1-20FC-F5E2-8390-D4D8E5689927}"/>
              </a:ext>
            </a:extLst>
          </p:cNvPr>
          <p:cNvSpPr/>
          <p:nvPr/>
        </p:nvSpPr>
        <p:spPr>
          <a:xfrm>
            <a:off x="998290" y="5100506"/>
            <a:ext cx="6337043" cy="904315"/>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544FEC7B-C412-1DD1-338C-62493D737060}"/>
              </a:ext>
            </a:extLst>
          </p:cNvPr>
          <p:cNvSpPr/>
          <p:nvPr/>
        </p:nvSpPr>
        <p:spPr>
          <a:xfrm>
            <a:off x="882243" y="6350466"/>
            <a:ext cx="1525397" cy="378263"/>
          </a:xfrm>
          <a:prstGeom prst="round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32" grpId="0" animBg="1"/>
      <p:bldP spid="4" grpId="0" animBg="1"/>
      <p:bldP spid="5" grpId="0" animBg="1"/>
      <p:bldP spid="7" grpId="0" animBg="1"/>
      <p:bldP spid="28" grpId="0" animBg="1"/>
      <p:bldP spid="2" grpId="0" animBg="1"/>
    </p:bldLst>
  </p:timing>
  <p:extLst>
    <p:ext uri="{6950BFC3-D8DA-4A85-94F7-54DA5524770B}">
      <p188:commentRel xmlns:p188="http://schemas.microsoft.com/office/powerpoint/2018/8/main" r:id="rId2"/>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‘320px',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[DB] Read/Write</a:t>
            </a:r>
          </a:p>
        </p:txBody>
      </p:sp>
    </p:spTree>
    <p:extLst>
      <p:ext uri="{BB962C8B-B14F-4D97-AF65-F5344CB8AC3E}">
        <p14:creationId xmlns:p14="http://schemas.microsoft.com/office/powerpoint/2010/main" val="38561296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12649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51120" y="5288381"/>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473931" y="5373272"/>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85552" cy="461665"/>
          </a:xfrm>
          <a:prstGeom prst="rect">
            <a:avLst/>
          </a:prstGeom>
          <a:solidFill>
            <a:schemeClr val="accent3">
              <a:lumMod val="75000"/>
            </a:schemeClr>
          </a:solidFill>
        </p:spPr>
        <p:txBody>
          <a:bodyPr wrap="none" rtlCol="0">
            <a:spAutoFit/>
          </a:bodyPr>
          <a:lstStyle/>
          <a:p>
            <a:r>
              <a:rPr lang="en-CA" sz="1200" b="1" u="sng" dirty="0">
                <a:solidFill>
                  <a:schemeClr val="bg1"/>
                </a:solidFill>
              </a:rPr>
              <a:t>Failure Case</a:t>
            </a:r>
            <a:br>
              <a:rPr lang="en-CA" sz="1200" b="1" dirty="0">
                <a:solidFill>
                  <a:schemeClr val="bg1"/>
                </a:solidFill>
              </a:rPr>
            </a:br>
            <a:r>
              <a:rPr lang="en-CA" sz="1200" b="1" dirty="0">
                <a:solidFill>
                  <a:schemeClr val="bg1"/>
                </a:solidFill>
              </a:rPr>
              <a:t>Example: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3" name="TextBox 2">
            <a:extLst>
              <a:ext uri="{FF2B5EF4-FFF2-40B4-BE49-F238E27FC236}">
                <a16:creationId xmlns:a16="http://schemas.microsoft.com/office/drawing/2014/main" id="{A873C5EA-F996-F0AA-FA08-95A8BE70D4F4}"/>
              </a:ext>
            </a:extLst>
          </p:cNvPr>
          <p:cNvSpPr txBox="1"/>
          <p:nvPr/>
        </p:nvSpPr>
        <p:spPr>
          <a:xfrm>
            <a:off x="308816" y="5092690"/>
            <a:ext cx="461665" cy="2356558"/>
          </a:xfrm>
          <a:prstGeom prst="rect">
            <a:avLst/>
          </a:prstGeom>
          <a:solidFill>
            <a:srgbClr val="002060"/>
          </a:solidFill>
        </p:spPr>
        <p:txBody>
          <a:bodyPr vert="vert270" wrap="square" rtlCol="0">
            <a:spAutoFit/>
          </a:bodyPr>
          <a:lstStyle/>
          <a:p>
            <a:pPr algn="ctr"/>
            <a:r>
              <a:rPr lang="en-CA" dirty="0">
                <a:solidFill>
                  <a:schemeClr val="bg1"/>
                </a:solidFill>
              </a:rPr>
              <a:t>Promise Object</a:t>
            </a:r>
          </a:p>
        </p:txBody>
      </p:sp>
      <p:sp>
        <p:nvSpPr>
          <p:cNvPr id="4" name="Oval 3">
            <a:extLst>
              <a:ext uri="{FF2B5EF4-FFF2-40B4-BE49-F238E27FC236}">
                <a16:creationId xmlns:a16="http://schemas.microsoft.com/office/drawing/2014/main" id="{35E8A0E0-2782-92F7-6E9A-7B1950695996}"/>
              </a:ext>
            </a:extLst>
          </p:cNvPr>
          <p:cNvSpPr/>
          <p:nvPr/>
        </p:nvSpPr>
        <p:spPr>
          <a:xfrm>
            <a:off x="442255" y="5137909"/>
            <a:ext cx="197105" cy="193725"/>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27" presetClass="emph" presetSubtype="0" repeatCount="2000" fill="remove" grpId="1" nodeType="withEffect">
                                  <p:stCondLst>
                                    <p:cond delay="0"/>
                                  </p:stCondLst>
                                  <p:childTnLst>
                                    <p:animClr clrSpc="rgb" dir="cw">
                                      <p:cBhvr override="childStyle">
                                        <p:cTn id="36" dur="500" autoRev="1" fill="remove"/>
                                        <p:tgtEl>
                                          <p:spTgt spid="4"/>
                                        </p:tgtEl>
                                        <p:attrNameLst>
                                          <p:attrName>style.color</p:attrName>
                                        </p:attrNameLst>
                                      </p:cBhvr>
                                      <p:to>
                                        <a:schemeClr val="bg1"/>
                                      </p:to>
                                    </p:animClr>
                                    <p:animClr clrSpc="rgb" dir="cw">
                                      <p:cBhvr>
                                        <p:cTn id="37" dur="500" autoRev="1" fill="remove"/>
                                        <p:tgtEl>
                                          <p:spTgt spid="4"/>
                                        </p:tgtEl>
                                        <p:attrNameLst>
                                          <p:attrName>fillcolor</p:attrName>
                                        </p:attrNameLst>
                                      </p:cBhvr>
                                      <p:to>
                                        <a:schemeClr val="bg1"/>
                                      </p:to>
                                    </p:animClr>
                                    <p:set>
                                      <p:cBhvr>
                                        <p:cTn id="38" dur="500" autoRev="1" fill="remove"/>
                                        <p:tgtEl>
                                          <p:spTgt spid="4"/>
                                        </p:tgtEl>
                                        <p:attrNameLst>
                                          <p:attrName>fill.type</p:attrName>
                                        </p:attrNameLst>
                                      </p:cBhvr>
                                      <p:to>
                                        <p:strVal val="solid"/>
                                      </p:to>
                                    </p:set>
                                    <p:set>
                                      <p:cBhvr>
                                        <p:cTn id="39" dur="500" autoRev="1" fill="remove"/>
                                        <p:tgtEl>
                                          <p:spTgt spid="4"/>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P spid="3" grpId="0" animBg="1"/>
      <p:bldP spid="4" grpId="0" animBg="1"/>
      <p:bldP spid="4" grpId="1" animBg="1"/>
    </p:bldLst>
  </p:timing>
  <p:extLst>
    <p:ext uri="{6950BFC3-D8DA-4A85-94F7-54DA5524770B}">
      <p188:commentRel xmlns:p188="http://schemas.microsoft.com/office/powerpoint/2018/8/main" r:id="rId2"/>
    </p:ext>
  </p:extLs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a:t>
            </a:r>
            <a:r>
              <a:rPr lang="en-CA" sz="1200" dirty="0">
                <a:highlight>
                  <a:srgbClr val="00FFFF"/>
                </a:highlight>
              </a:rPr>
              <a:t>test.js</a:t>
            </a:r>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785785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triggers Parent </a:t>
            </a:r>
          </a:p>
        </p:txBody>
      </p:sp>
    </p:spTree>
    <p:extLst>
      <p:ext uri="{BB962C8B-B14F-4D97-AF65-F5344CB8AC3E}">
        <p14:creationId xmlns:p14="http://schemas.microsoft.com/office/powerpoint/2010/main" val="9119863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2" y="910451"/>
            <a:ext cx="7634508"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 </a:t>
            </a:r>
            <a:r>
              <a:rPr lang="en-CA" dirty="0" err="1"/>
              <a:t>weekId</a:t>
            </a:r>
            <a:r>
              <a:rPr lang="en-CA" dirty="0"/>
              <a: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a:t>
            </a:r>
            <a:r>
              <a:rPr lang="en-CA" dirty="0">
                <a:highlight>
                  <a:srgbClr val="00FFFF"/>
                </a:highlight>
              </a:rPr>
              <a:t>clear method </a:t>
            </a:r>
            <a:r>
              <a:rPr lang="en-CA" dirty="0"/>
              <a:t>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add required operations</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698369" y="2915219"/>
            <a:ext cx="6847487" cy="646331"/>
          </a:xfrm>
          <a:prstGeom prst="rect">
            <a:avLst/>
          </a:prstGeom>
          <a:noFill/>
        </p:spPr>
        <p:txBody>
          <a:bodyPr wrap="square" rtlCol="0">
            <a:spAutoFit/>
          </a:bodyPr>
          <a:lstStyle/>
          <a:p>
            <a:r>
              <a:rPr lang="en-CA" dirty="0"/>
              <a:t>This should 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99819" y="942830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DF5AE8C7-1406-A0E7-2EF6-D74C71FAC2D0}"/>
              </a:ext>
            </a:extLst>
          </p:cNvPr>
          <p:cNvSpPr txBox="1"/>
          <p:nvPr/>
        </p:nvSpPr>
        <p:spPr>
          <a:xfrm>
            <a:off x="121629" y="8748846"/>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//update </a:t>
            </a:r>
            <a:r>
              <a:rPr lang="en-CA" sz="1600" dirty="0" err="1">
                <a:solidFill>
                  <a:srgbClr val="00B050"/>
                </a:solidFill>
              </a:rPr>
              <a:t>listTasks</a:t>
            </a:r>
            <a:r>
              <a:rPr lang="en-CA" sz="1600" dirty="0">
                <a:solidFill>
                  <a:srgbClr val="00B050"/>
                </a:solidFill>
              </a:rPr>
              <a:t>, </a:t>
            </a:r>
            <a:r>
              <a:rPr lang="en-CA" sz="1600" dirty="0">
                <a:solidFill>
                  <a:srgbClr val="00B050"/>
                </a:solidFill>
                <a:highlight>
                  <a:srgbClr val="FFFF00"/>
                </a:highlight>
              </a:rPr>
              <a:t>add click action</a:t>
            </a:r>
          </a:p>
          <a:p>
            <a:r>
              <a:rPr lang="en-CA" sz="1600" dirty="0">
                <a:solidFill>
                  <a:schemeClr val="bg1">
                    <a:lumMod val="75000"/>
                  </a:schemeClr>
                </a:solidFill>
              </a:rPr>
              <a:t>  &lt;Button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-outline-primary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={close}</a:t>
            </a:r>
            <a:r>
              <a:rPr lang="en-CA" sz="1600" dirty="0">
                <a:solidFill>
                  <a:schemeClr val="bg1">
                    <a:lumMod val="75000"/>
                  </a:schemeClr>
                </a:solidFill>
              </a:rPr>
              <a:t>&gt;</a:t>
            </a:r>
          </a:p>
          <a:p>
            <a:r>
              <a:rPr lang="en-CA" sz="1600" dirty="0">
                <a:solidFill>
                  <a:schemeClr val="bg1">
                    <a:lumMod val="75000"/>
                  </a:schemeClr>
                </a:solidFill>
              </a:rPr>
              <a:t>            close</a:t>
            </a:r>
          </a:p>
          <a:p>
            <a:r>
              <a:rPr lang="en-CA" sz="1600" dirty="0">
                <a:solidFill>
                  <a:schemeClr val="bg1">
                    <a:lumMod val="75000"/>
                  </a:schemeClr>
                </a:solidFill>
              </a:rPr>
              <a:t>      &lt;/Button&gt;</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2031325"/>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b="1" dirty="0"/>
              <a:t>      </a:t>
            </a:r>
            <a:r>
              <a:rPr lang="en-CA" sz="1600" b="1" dirty="0" err="1"/>
              <a:t>setWeekId</a:t>
            </a:r>
            <a:r>
              <a:rPr lang="en-CA" sz="1600" b="1" dirty="0"/>
              <a:t>(0);</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3209796" cy="369332"/>
          </a:xfrm>
          <a:prstGeom prst="rect">
            <a:avLst/>
          </a:prstGeom>
          <a:noFill/>
        </p:spPr>
        <p:txBody>
          <a:bodyPr wrap="square" rtlCol="0">
            <a:spAutoFit/>
          </a:bodyPr>
          <a:lstStyle/>
          <a:p>
            <a:r>
              <a:rPr lang="en-CA" dirty="0"/>
              <a:t>Clearing Tasks list &amp; </a:t>
            </a:r>
            <a:r>
              <a:rPr lang="en-CA" dirty="0" err="1"/>
              <a:t>weekId</a:t>
            </a:r>
            <a:endParaRPr lang="en-CA" dirty="0"/>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Child passes data upward </a:t>
            </a:r>
          </a:p>
        </p:txBody>
      </p:sp>
    </p:spTree>
    <p:extLst>
      <p:ext uri="{BB962C8B-B14F-4D97-AF65-F5344CB8AC3E}">
        <p14:creationId xmlns:p14="http://schemas.microsoft.com/office/powerpoint/2010/main" val="20169826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7" y="1053736"/>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181175" y="3168973"/>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151180" y="804896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77566" y="7972904"/>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79E520E-988F-6850-1948-C8CF39BD9BC4}"/>
              </a:ext>
            </a:extLst>
          </p:cNvPr>
          <p:cNvGraphicFramePr/>
          <p:nvPr>
            <p:extLst>
              <p:ext uri="{D42A27DB-BD31-4B8C-83A1-F6EECF244321}">
                <p14:modId xmlns:p14="http://schemas.microsoft.com/office/powerpoint/2010/main" val="2122596507"/>
              </p:ext>
            </p:extLst>
          </p:nvPr>
        </p:nvGraphicFramePr>
        <p:xfrm>
          <a:off x="260059" y="458132"/>
          <a:ext cx="7130642" cy="5758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DEAEC41-339D-F872-DD4F-C2356F66CFB9}"/>
              </a:ext>
            </a:extLst>
          </p:cNvPr>
          <p:cNvSpPr txBox="1"/>
          <p:nvPr/>
        </p:nvSpPr>
        <p:spPr>
          <a:xfrm>
            <a:off x="535102" y="3303784"/>
            <a:ext cx="7070611" cy="830997"/>
          </a:xfrm>
          <a:prstGeom prst="rect">
            <a:avLst/>
          </a:prstGeom>
          <a:noFill/>
        </p:spPr>
        <p:txBody>
          <a:bodyPr wrap="square">
            <a:spAutoFit/>
          </a:bodyPr>
          <a:lstStyle/>
          <a:p>
            <a:pPr algn="ctr"/>
            <a:r>
              <a:rPr lang="en-CA" sz="4800" dirty="0">
                <a:effectLst>
                  <a:outerShdw blurRad="38100" dist="38100" dir="2700000" algn="tl">
                    <a:srgbClr val="000000">
                      <a:alpha val="43137"/>
                    </a:srgbClr>
                  </a:outerShdw>
                </a:effectLst>
                <a:latin typeface="MS Shell Dlg 2" panose="020B0604030504040204" pitchFamily="34" charset="0"/>
              </a:rPr>
              <a:t>Embellishment</a:t>
            </a:r>
          </a:p>
        </p:txBody>
      </p:sp>
    </p:spTree>
    <p:extLst>
      <p:ext uri="{BB962C8B-B14F-4D97-AF65-F5344CB8AC3E}">
        <p14:creationId xmlns:p14="http://schemas.microsoft.com/office/powerpoint/2010/main" val="10519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graphicEl>
                                              <a:dgm id="{5F685B9C-A8BA-4D26-91B5-281B45F19D50}"/>
                                            </p:graphicEl>
                                          </p:spTgt>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
                                            <p:graphicEl>
                                              <a:dgm id="{F3D62A31-17BB-4617-9C87-204915CEC8EC}"/>
                                            </p:graphicEl>
                                          </p:spTgt>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2">
                                            <p:graphicEl>
                                              <a:dgm id="{2CE87CA3-A2C5-480B-94D9-FDBE3438E672}"/>
                                            </p:graphicEl>
                                          </p:spTgt>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
                                            <p:graphicEl>
                                              <a:dgm id="{211EB130-EBE0-439F-A2AC-609937451A64}"/>
                                            </p:graphicEl>
                                          </p:spTgt>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2">
                                            <p:graphicEl>
                                              <a:dgm id="{781679D6-C9BB-4A97-B677-A2A2DB0B50C7}"/>
                                            </p:graphicEl>
                                          </p:spTgt>
                                        </p:tgtEl>
                                        <p:attrNameLst>
                                          <p:attrName>r</p:attrName>
                                        </p:attrNameLst>
                                      </p:cBhvr>
                                    </p:animRot>
                                  </p:childTnLst>
                                </p:cTn>
                              </p:par>
                              <p:par>
                                <p:cTn id="15" presetID="8" presetClass="emph" presetSubtype="0" fill="hold" grpId="0" nodeType="withEffect">
                                  <p:stCondLst>
                                    <p:cond delay="0"/>
                                  </p:stCondLst>
                                  <p:childTnLst>
                                    <p:animRot by="21600000">
                                      <p:cBhvr>
                                        <p:cTn id="16" dur="2000" fill="hold"/>
                                        <p:tgtEl>
                                          <p:spTgt spid="2">
                                            <p:graphicEl>
                                              <a:dgm id="{8C1496BA-70E7-4701-B09E-589C545ABCC2}"/>
                                            </p:graphicEl>
                                          </p:spTgt>
                                        </p:tgtEl>
                                        <p:attrNameLst>
                                          <p:attrName>r</p:attrName>
                                        </p:attrNameLst>
                                      </p:cBhvr>
                                    </p:animRot>
                                  </p:childTnLst>
                                </p:cTn>
                              </p:par>
                              <p:par>
                                <p:cTn id="17" presetID="8" presetClass="emph" presetSubtype="0" fill="hold" grpId="0" nodeType="withEffect">
                                  <p:stCondLst>
                                    <p:cond delay="0"/>
                                  </p:stCondLst>
                                  <p:childTnLst>
                                    <p:animRot by="21600000">
                                      <p:cBhvr>
                                        <p:cTn id="18" dur="2000" fill="hold"/>
                                        <p:tgtEl>
                                          <p:spTgt spid="2">
                                            <p:graphicEl>
                                              <a:dgm id="{616D1B33-4638-4413-82F5-4FCEDEA8CA41}"/>
                                            </p:graphicEl>
                                          </p:spTgt>
                                        </p:tgtEl>
                                        <p:attrNameLst>
                                          <p:attrName>r</p:attrName>
                                        </p:attrNameLst>
                                      </p:cBhvr>
                                    </p:animRot>
                                  </p:childTnLst>
                                </p:cTn>
                              </p:par>
                              <p:par>
                                <p:cTn id="19" presetID="8" presetClass="emph" presetSubtype="0" fill="hold" grpId="0" nodeType="withEffect">
                                  <p:stCondLst>
                                    <p:cond delay="0"/>
                                  </p:stCondLst>
                                  <p:childTnLst>
                                    <p:animRot by="21600000">
                                      <p:cBhvr>
                                        <p:cTn id="20" dur="2000" fill="hold"/>
                                        <p:tgtEl>
                                          <p:spTgt spid="2">
                                            <p:graphicEl>
                                              <a:dgm id="{0389895E-06F1-4470-86F8-E288F7D05988}"/>
                                            </p:graphicEl>
                                          </p:spTgt>
                                        </p:tgtEl>
                                        <p:attrNameLst>
                                          <p:attrName>r</p:attrName>
                                        </p:attrNameLst>
                                      </p:cBhvr>
                                    </p:animRot>
                                  </p:childTnLst>
                                </p:cTn>
                              </p:par>
                              <p:par>
                                <p:cTn id="21" presetID="8" presetClass="emph" presetSubtype="0" fill="hold" grpId="0" nodeType="withEffect">
                                  <p:stCondLst>
                                    <p:cond delay="0"/>
                                  </p:stCondLst>
                                  <p:childTnLst>
                                    <p:animRot by="21600000">
                                      <p:cBhvr>
                                        <p:cTn id="22" dur="2000" fill="hold"/>
                                        <p:tgtEl>
                                          <p:spTgt spid="2">
                                            <p:graphicEl>
                                              <a:dgm id="{C61CC193-09C0-4076-83B2-DF8488D0E78E}"/>
                                            </p:graphicEl>
                                          </p:spTgt>
                                        </p:tgtEl>
                                        <p:attrNameLst>
                                          <p:attrName>r</p:attrName>
                                        </p:attrNameLst>
                                      </p:cBhvr>
                                    </p:animRot>
                                  </p:childTnLst>
                                </p:cTn>
                              </p:par>
                              <p:par>
                                <p:cTn id="23" presetID="8" presetClass="emph" presetSubtype="0" fill="hold" grpId="0" nodeType="withEffect">
                                  <p:stCondLst>
                                    <p:cond delay="0"/>
                                  </p:stCondLst>
                                  <p:childTnLst>
                                    <p:animRot by="21600000">
                                      <p:cBhvr>
                                        <p:cTn id="24" dur="2000" fill="hold"/>
                                        <p:tgtEl>
                                          <p:spTgt spid="2">
                                            <p:graphicEl>
                                              <a:dgm id="{50DDE6B1-F6B0-42AF-A3F5-DDD4D96921FD}"/>
                                            </p:graphic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a:t>
            </a:r>
            <a:r>
              <a:rPr lang="en-US" b="0" dirty="0">
                <a:solidFill>
                  <a:srgbClr val="00B050"/>
                </a:solidFill>
                <a:effectLst/>
                <a:highlight>
                  <a:srgbClr val="FFFF00"/>
                </a:highlight>
                <a:latin typeface="Consolas" panose="020B0609020204030204" pitchFamily="49" charset="0"/>
              </a:rPr>
              <a:t>messageProperties.js </a:t>
            </a:r>
            <a:r>
              <a:rPr lang="en-US" b="0" dirty="0">
                <a:solidFill>
                  <a:srgbClr val="00B050"/>
                </a:solidFill>
                <a:effectLst/>
                <a:latin typeface="Consolas" panose="020B0609020204030204" pitchFamily="49" charset="0"/>
              </a:rPr>
              <a:t>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12BC12-84C9-C4ED-A5D9-83BC0811D1CC}"/>
              </a:ext>
            </a:extLst>
          </p:cNvPr>
          <p:cNvSpPr txBox="1"/>
          <p:nvPr/>
        </p:nvSpPr>
        <p:spPr>
          <a:xfrm>
            <a:off x="267194" y="6875007"/>
            <a:ext cx="7048689" cy="1600438"/>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err="1">
                <a:solidFill>
                  <a:srgbClr val="00B050"/>
                </a:solidFill>
                <a:highlight>
                  <a:srgbClr val="FFFF00"/>
                </a:highlight>
                <a:latin typeface="Consolas" panose="020B0609020204030204" pitchFamily="49" charset="0"/>
              </a:rPr>
              <a:t>addATimedMessage</a:t>
            </a:r>
            <a:endParaRPr lang="en-US" sz="1400" b="0" dirty="0">
              <a:solidFill>
                <a:srgbClr val="00B050"/>
              </a:solidFill>
              <a:effectLst/>
              <a:highlight>
                <a:srgbClr val="FFFF00"/>
              </a:highlight>
              <a:latin typeface="Consolas" panose="020B0609020204030204" pitchFamily="49" charset="0"/>
            </a:endParaRPr>
          </a:p>
          <a:p>
            <a:r>
              <a:rPr lang="en-CA" sz="1400" dirty="0"/>
              <a:t>  </a:t>
            </a:r>
            <a:r>
              <a:rPr lang="en-CA" sz="1400" b="1" dirty="0"/>
              <a:t>const </a:t>
            </a:r>
            <a:r>
              <a:rPr lang="en-CA" sz="1400" b="1" dirty="0" err="1"/>
              <a:t>setATimedMessage</a:t>
            </a:r>
            <a:r>
              <a:rPr lang="en-CA" sz="1400" b="1" dirty="0"/>
              <a:t> = (id) =&gt;</a:t>
            </a:r>
          </a:p>
          <a:p>
            <a:r>
              <a:rPr lang="en-CA" sz="1400" b="1" dirty="0"/>
              <a:t>   {</a:t>
            </a:r>
          </a:p>
          <a:p>
            <a:r>
              <a:rPr lang="en-CA" sz="1400" b="1" dirty="0"/>
              <a:t>        const msg = </a:t>
            </a:r>
            <a:r>
              <a:rPr lang="en-CA" sz="1400" b="1" dirty="0" err="1"/>
              <a:t>properties.savedData.replace</a:t>
            </a:r>
            <a:r>
              <a:rPr lang="en-CA" sz="1400" b="1" dirty="0"/>
              <a:t>("[0]", </a:t>
            </a:r>
            <a:r>
              <a:rPr lang="en-CA" sz="1400" b="1" dirty="0">
                <a:highlight>
                  <a:srgbClr val="FFFF00"/>
                </a:highlight>
              </a:rPr>
              <a:t>`</a:t>
            </a:r>
            <a:r>
              <a:rPr lang="en-CA" sz="1400" b="1" dirty="0"/>
              <a:t>[</a:t>
            </a:r>
            <a:r>
              <a:rPr lang="en-CA" sz="1400" b="1" dirty="0">
                <a:highlight>
                  <a:srgbClr val="00FF00"/>
                </a:highlight>
              </a:rPr>
              <a:t>${</a:t>
            </a:r>
            <a:r>
              <a:rPr lang="en-CA" sz="1400" b="1" dirty="0"/>
              <a:t>id</a:t>
            </a:r>
            <a:r>
              <a:rPr lang="en-CA" sz="1400" b="1" dirty="0">
                <a:highlight>
                  <a:srgbClr val="00FF00"/>
                </a:highlight>
              </a:rPr>
              <a:t>}</a:t>
            </a:r>
            <a:r>
              <a:rPr lang="en-CA" sz="1400" b="1" dirty="0"/>
              <a:t>]</a:t>
            </a:r>
            <a:r>
              <a:rPr lang="en-CA" sz="1400" b="1" dirty="0">
                <a:highlight>
                  <a:srgbClr val="FFFF00"/>
                </a:highlight>
              </a:rPr>
              <a:t>`</a:t>
            </a:r>
            <a:r>
              <a:rPr lang="en-CA" sz="1400" b="1" dirty="0"/>
              <a:t>);</a:t>
            </a:r>
          </a:p>
          <a:p>
            <a:r>
              <a:rPr lang="en-CA" sz="1400" b="1" dirty="0"/>
              <a:t>        </a:t>
            </a:r>
            <a:r>
              <a:rPr lang="en-CA" sz="1400" b="1" dirty="0" err="1"/>
              <a:t>setMessage</a:t>
            </a:r>
            <a:r>
              <a:rPr lang="en-CA" sz="1400" b="1" dirty="0"/>
              <a:t>(msg);</a:t>
            </a:r>
          </a:p>
          <a:p>
            <a:r>
              <a:rPr lang="en-CA" sz="1400" b="1" dirty="0"/>
              <a:t>        </a:t>
            </a:r>
            <a:r>
              <a:rPr lang="en-CA" sz="1400" b="1" dirty="0" err="1"/>
              <a:t>setTimeout</a:t>
            </a:r>
            <a:r>
              <a:rPr lang="en-CA" sz="1400" b="1" dirty="0"/>
              <a:t>( () =&gt; {</a:t>
            </a:r>
            <a:r>
              <a:rPr lang="en-CA" sz="1400" b="1" dirty="0" err="1"/>
              <a:t>setMessage</a:t>
            </a:r>
            <a:r>
              <a:rPr lang="en-CA" sz="1400" b="1" dirty="0"/>
              <a:t>('');}, 3000);</a:t>
            </a:r>
          </a:p>
          <a:p>
            <a:r>
              <a:rPr lang="en-CA" sz="14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232515" y="56841"/>
            <a:ext cx="819948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Flash Save Message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267194" y="2943610"/>
            <a:ext cx="7061947" cy="1169551"/>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messageProperties.js </a:t>
            </a:r>
          </a:p>
          <a:p>
            <a:r>
              <a:rPr lang="en-US" sz="1400" b="0" dirty="0">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missingTime</a:t>
            </a:r>
            <a:r>
              <a:rPr lang="en-US" sz="1400" b="0" dirty="0">
                <a:solidFill>
                  <a:schemeClr val="bg1">
                    <a:lumMod val="75000"/>
                  </a:schemeClr>
                </a:solidFill>
                <a:effectLst/>
                <a:latin typeface="Consolas" panose="020B0609020204030204" pitchFamily="49" charset="0"/>
              </a:rPr>
              <a:t>: " [Time Spent]",</a:t>
            </a:r>
          </a:p>
          <a:p>
            <a:r>
              <a:rPr lang="en-US" sz="1400" b="0" dirty="0">
                <a:solidFill>
                  <a:schemeClr val="bg1">
                    <a:lumMod val="75000"/>
                  </a:schemeClr>
                </a:solidFill>
                <a:effectLst/>
                <a:latin typeface="Consolas" panose="020B0609020204030204" pitchFamily="49" charset="0"/>
              </a:rPr>
              <a:t>    </a:t>
            </a:r>
            <a:r>
              <a:rPr lang="en-US" sz="1400" b="0" dirty="0" err="1">
                <a:solidFill>
                  <a:schemeClr val="bg1">
                    <a:lumMod val="75000"/>
                  </a:schemeClr>
                </a:solidFill>
                <a:effectLst/>
                <a:latin typeface="Consolas" panose="020B0609020204030204" pitchFamily="49" charset="0"/>
              </a:rPr>
              <a:t>missingDate</a:t>
            </a:r>
            <a:r>
              <a:rPr lang="en-US" sz="1400" b="0" dirty="0">
                <a:solidFill>
                  <a:schemeClr val="bg1">
                    <a:lumMod val="75000"/>
                  </a:schemeClr>
                </a:solidFill>
                <a:effectLst/>
                <a:latin typeface="Consolas" panose="020B0609020204030204" pitchFamily="49" charset="0"/>
              </a:rPr>
              <a:t>: " [Date]“</a:t>
            </a:r>
            <a:r>
              <a:rPr lang="en-US" sz="1400" b="1" dirty="0">
                <a:solidFill>
                  <a:schemeClr val="tx1">
                    <a:lumMod val="95000"/>
                    <a:lumOff val="5000"/>
                  </a:schemeClr>
                </a:solidFill>
                <a:effectLst/>
                <a:latin typeface="Consolas" panose="020B0609020204030204" pitchFamily="49" charset="0"/>
              </a:rPr>
              <a:t>,</a:t>
            </a:r>
          </a:p>
          <a:p>
            <a:r>
              <a:rPr lang="en-US" sz="1400" b="1" dirty="0">
                <a:solidFill>
                  <a:schemeClr val="tx1">
                    <a:lumMod val="95000"/>
                    <a:lumOff val="5000"/>
                  </a:schemeClr>
                </a:solidFill>
              </a:rPr>
              <a:t>         </a:t>
            </a:r>
            <a:r>
              <a:rPr lang="en-US" sz="1400" b="1" dirty="0" err="1">
                <a:solidFill>
                  <a:schemeClr val="tx1">
                    <a:lumMod val="95000"/>
                    <a:lumOff val="5000"/>
                  </a:schemeClr>
                </a:solidFill>
              </a:rPr>
              <a:t>savedData</a:t>
            </a:r>
            <a:r>
              <a:rPr lang="en-US" sz="1400" b="1" dirty="0">
                <a:solidFill>
                  <a:schemeClr val="tx1">
                    <a:lumMod val="95000"/>
                    <a:lumOff val="5000"/>
                  </a:schemeClr>
                </a:solidFill>
              </a:rPr>
              <a:t>: "Week with id [0] is saved"</a:t>
            </a:r>
          </a:p>
          <a:p>
            <a:r>
              <a:rPr lang="en-US" sz="1400" b="0" dirty="0">
                <a:solidFill>
                  <a:schemeClr val="bg1">
                    <a:lumMod val="75000"/>
                  </a:schemeClr>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253937" y="4205543"/>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imports</a:t>
            </a:r>
          </a:p>
          <a:p>
            <a:r>
              <a:rPr lang="en-US" sz="1400" b="1" dirty="0">
                <a:effectLst/>
                <a:latin typeface="Consolas" panose="020B0609020204030204" pitchFamily="49" charset="0"/>
              </a:rPr>
              <a:t>import { properties } from './messageProperties.js’;</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239417" y="82329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51E0E97-37C9-75B9-90C0-D56BD1E6DC95}"/>
              </a:ext>
            </a:extLst>
          </p:cNvPr>
          <p:cNvSpPr txBox="1"/>
          <p:nvPr/>
        </p:nvSpPr>
        <p:spPr>
          <a:xfrm>
            <a:off x="253937" y="5400780"/>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save success snippet</a:t>
            </a:r>
          </a:p>
          <a:p>
            <a:r>
              <a:rPr lang="en-US" sz="1400" dirty="0"/>
              <a:t>  </a:t>
            </a:r>
            <a:r>
              <a:rPr lang="en-US" sz="1400" dirty="0">
                <a:solidFill>
                  <a:schemeClr val="bg1">
                    <a:lumMod val="85000"/>
                  </a:schemeClr>
                </a:solidFill>
              </a:rPr>
              <a:t> .then((data) =&gt; </a:t>
            </a:r>
          </a:p>
          <a:p>
            <a:r>
              <a:rPr lang="en-US" sz="1400" b="1" dirty="0"/>
              <a:t>    {</a:t>
            </a:r>
          </a:p>
          <a:p>
            <a:r>
              <a:rPr lang="en-US" sz="1400" b="1" dirty="0">
                <a:solidFill>
                  <a:schemeClr val="bg1">
                    <a:lumMod val="85000"/>
                  </a:schemeClr>
                </a:solidFill>
              </a:rPr>
              <a:t>      </a:t>
            </a:r>
            <a:r>
              <a:rPr lang="en-US" sz="1400" b="1" dirty="0" err="1">
                <a:solidFill>
                  <a:schemeClr val="bg1">
                    <a:lumMod val="85000"/>
                  </a:schemeClr>
                </a:solidFill>
              </a:rPr>
              <a:t>setWeekId</a:t>
            </a:r>
            <a:r>
              <a:rPr lang="en-US" sz="1400" b="1" dirty="0">
                <a:solidFill>
                  <a:schemeClr val="bg1">
                    <a:lumMod val="85000"/>
                  </a:schemeClr>
                </a:solidFill>
              </a:rPr>
              <a:t>(data);</a:t>
            </a:r>
          </a:p>
          <a:p>
            <a:r>
              <a:rPr lang="en-US" sz="1400" b="1" dirty="0"/>
              <a:t>      </a:t>
            </a:r>
            <a:r>
              <a:rPr lang="en-US" sz="1400" b="1" dirty="0" err="1"/>
              <a:t>setATimedMessage</a:t>
            </a:r>
            <a:r>
              <a:rPr lang="en-US" sz="1400" b="1" dirty="0"/>
              <a:t>(data); </a:t>
            </a:r>
            <a:r>
              <a:rPr lang="en-US" sz="1400" b="1" dirty="0">
                <a:solidFill>
                  <a:srgbClr val="00B050"/>
                </a:solidFill>
              </a:rPr>
              <a:t>//show for limited time</a:t>
            </a:r>
          </a:p>
          <a:p>
            <a:r>
              <a:rPr lang="en-US" sz="1400" b="1" dirty="0"/>
              <a:t>    }</a:t>
            </a:r>
            <a:r>
              <a:rPr lang="en-US" sz="1400" dirty="0">
                <a:solidFill>
                  <a:schemeClr val="bg1">
                    <a:lumMod val="85000"/>
                  </a:schemeClr>
                </a:solidFill>
              </a:rPr>
              <a:t>)</a:t>
            </a:r>
          </a:p>
        </p:txBody>
      </p:sp>
      <p:sp>
        <p:nvSpPr>
          <p:cNvPr id="3" name="TextBox 2">
            <a:extLst>
              <a:ext uri="{FF2B5EF4-FFF2-40B4-BE49-F238E27FC236}">
                <a16:creationId xmlns:a16="http://schemas.microsoft.com/office/drawing/2014/main" id="{4D2128EC-60C1-7BDD-1C26-5E7409435146}"/>
              </a:ext>
            </a:extLst>
          </p:cNvPr>
          <p:cNvSpPr txBox="1"/>
          <p:nvPr/>
        </p:nvSpPr>
        <p:spPr>
          <a:xfrm>
            <a:off x="253937" y="4806418"/>
            <a:ext cx="7061946" cy="523220"/>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b="0" dirty="0">
                <a:solidFill>
                  <a:srgbClr val="00B050"/>
                </a:solidFill>
                <a:effectLst/>
                <a:highlight>
                  <a:srgbClr val="FFFF00"/>
                </a:highlight>
                <a:latin typeface="Consolas" panose="020B0609020204030204" pitchFamily="49" charset="0"/>
              </a:rPr>
              <a:t>add a stateful message</a:t>
            </a:r>
          </a:p>
          <a:p>
            <a:r>
              <a:rPr lang="en-CA" sz="1400" b="1" dirty="0"/>
              <a:t>const [message, </a:t>
            </a:r>
            <a:r>
              <a:rPr lang="en-CA" sz="1400" b="1" dirty="0" err="1"/>
              <a:t>setMessage</a:t>
            </a:r>
            <a:r>
              <a:rPr lang="en-CA" sz="1400" b="1" dirty="0"/>
              <a:t>] = </a:t>
            </a:r>
            <a:r>
              <a:rPr lang="en-CA" sz="1400" b="1" dirty="0" err="1"/>
              <a:t>useState</a:t>
            </a:r>
            <a:r>
              <a:rPr lang="en-CA" sz="1400" b="1" dirty="0"/>
              <a:t>('');</a:t>
            </a:r>
          </a:p>
        </p:txBody>
      </p:sp>
      <p:sp>
        <p:nvSpPr>
          <p:cNvPr id="7" name="TextBox 6">
            <a:extLst>
              <a:ext uri="{FF2B5EF4-FFF2-40B4-BE49-F238E27FC236}">
                <a16:creationId xmlns:a16="http://schemas.microsoft.com/office/drawing/2014/main" id="{99B6D8C7-821C-D7EC-F515-8C3B5326D08D}"/>
              </a:ext>
            </a:extLst>
          </p:cNvPr>
          <p:cNvSpPr txBox="1"/>
          <p:nvPr/>
        </p:nvSpPr>
        <p:spPr>
          <a:xfrm>
            <a:off x="267194" y="8616564"/>
            <a:ext cx="7061946" cy="1384995"/>
          </a:xfrm>
          <a:prstGeom prst="rect">
            <a:avLst/>
          </a:prstGeom>
          <a:noFill/>
          <a:ln w="28575">
            <a:solidFill>
              <a:schemeClr val="tx1">
                <a:lumMod val="95000"/>
                <a:lumOff val="5000"/>
              </a:schemeClr>
            </a:solidFill>
          </a:ln>
        </p:spPr>
        <p:txBody>
          <a:bodyPr wrap="square">
            <a:spAutoFit/>
          </a:bodyPr>
          <a:lstStyle/>
          <a:p>
            <a:r>
              <a:rPr lang="en-US" sz="1400" b="0" dirty="0">
                <a:solidFill>
                  <a:srgbClr val="00B050"/>
                </a:solidFill>
                <a:effectLst/>
                <a:latin typeface="Consolas" panose="020B0609020204030204" pitchFamily="49" charset="0"/>
              </a:rPr>
              <a:t>//update </a:t>
            </a:r>
            <a:r>
              <a:rPr lang="en-US" sz="1400" b="0" dirty="0" err="1">
                <a:solidFill>
                  <a:srgbClr val="00B050"/>
                </a:solidFill>
                <a:effectLst/>
                <a:latin typeface="Consolas" panose="020B0609020204030204" pitchFamily="49" charset="0"/>
              </a:rPr>
              <a:t>ListTasks</a:t>
            </a:r>
            <a:r>
              <a:rPr lang="en-US" sz="1400" b="0" dirty="0">
                <a:solidFill>
                  <a:srgbClr val="00B050"/>
                </a:solidFill>
                <a:effectLst/>
                <a:latin typeface="Consolas" panose="020B0609020204030204" pitchFamily="49" charset="0"/>
              </a:rPr>
              <a:t>() </a:t>
            </a:r>
            <a:r>
              <a:rPr lang="en-US" sz="1400" dirty="0">
                <a:solidFill>
                  <a:srgbClr val="00B050"/>
                </a:solidFill>
                <a:highlight>
                  <a:srgbClr val="FFFF00"/>
                </a:highlight>
                <a:latin typeface="Consolas" panose="020B0609020204030204" pitchFamily="49" charset="0"/>
              </a:rPr>
              <a:t>show return message if not blank</a:t>
            </a:r>
          </a:p>
          <a:p>
            <a:endParaRPr lang="en-CA" sz="1400" b="1" dirty="0">
              <a:solidFill>
                <a:schemeClr val="bg1">
                  <a:lumMod val="85000"/>
                </a:schemeClr>
              </a:solidFill>
            </a:endParaRPr>
          </a:p>
          <a:p>
            <a:r>
              <a:rPr lang="en-CA" sz="1400" b="1" dirty="0">
                <a:solidFill>
                  <a:schemeClr val="bg1">
                    <a:lumMod val="85000"/>
                  </a:schemeClr>
                </a:solidFill>
              </a:rPr>
              <a:t>&lt;Container </a:t>
            </a:r>
            <a:r>
              <a:rPr lang="en-CA" sz="1400" b="1" dirty="0" err="1">
                <a:solidFill>
                  <a:schemeClr val="bg1">
                    <a:lumMod val="85000"/>
                  </a:schemeClr>
                </a:solidFill>
              </a:rPr>
              <a:t>className</a:t>
            </a:r>
            <a:r>
              <a:rPr lang="en-CA" sz="1400" b="1" dirty="0">
                <a:solidFill>
                  <a:schemeClr val="bg1">
                    <a:lumMod val="85000"/>
                  </a:schemeClr>
                </a:solidFill>
              </a:rPr>
              <a:t>={</a:t>
            </a:r>
            <a:r>
              <a:rPr lang="en-CA" sz="1400" b="1" dirty="0" err="1">
                <a:solidFill>
                  <a:schemeClr val="bg1">
                    <a:lumMod val="85000"/>
                  </a:schemeClr>
                </a:solidFill>
              </a:rPr>
              <a:t>props.className</a:t>
            </a:r>
            <a:r>
              <a:rPr lang="en-CA" sz="1400" b="1" dirty="0">
                <a:solidFill>
                  <a:schemeClr val="bg1">
                    <a:lumMod val="85000"/>
                  </a:schemeClr>
                </a:solidFill>
              </a:rPr>
              <a:t>}&gt;</a:t>
            </a:r>
          </a:p>
          <a:p>
            <a:r>
              <a:rPr lang="en-CA" sz="1400" b="1" dirty="0"/>
              <a:t>    &lt;div </a:t>
            </a:r>
            <a:r>
              <a:rPr lang="en-CA" sz="1400" b="1" dirty="0" err="1"/>
              <a:t>className</a:t>
            </a:r>
            <a:r>
              <a:rPr lang="en-CA" sz="1400" b="1" dirty="0"/>
              <a:t>='</a:t>
            </a:r>
            <a:r>
              <a:rPr lang="en-CA" sz="1400" b="1" dirty="0" err="1"/>
              <a:t>messageArea</a:t>
            </a:r>
            <a:r>
              <a:rPr lang="en-CA" sz="1400" b="1" dirty="0"/>
              <a:t>'&gt;{message}&lt;/div&gt;</a:t>
            </a:r>
          </a:p>
          <a:p>
            <a:r>
              <a:rPr lang="en-CA" sz="1400" dirty="0">
                <a:solidFill>
                  <a:schemeClr val="bg1">
                    <a:lumMod val="85000"/>
                  </a:schemeClr>
                </a:solidFill>
              </a:rPr>
              <a:t>    </a:t>
            </a:r>
            <a:r>
              <a:rPr lang="en-CA" sz="1400" b="1" dirty="0">
                <a:solidFill>
                  <a:schemeClr val="bg1">
                    <a:lumMod val="85000"/>
                  </a:schemeClr>
                </a:solidFill>
              </a:rPr>
              <a:t>&lt;div style={{ height: ‘320px', </a:t>
            </a:r>
            <a:r>
              <a:rPr lang="en-CA" sz="1400" b="1" dirty="0" err="1">
                <a:solidFill>
                  <a:schemeClr val="bg1">
                    <a:lumMod val="85000"/>
                  </a:schemeClr>
                </a:solidFill>
              </a:rPr>
              <a:t>overflowY</a:t>
            </a:r>
            <a:r>
              <a:rPr lang="en-CA" sz="1400" b="1" dirty="0">
                <a:solidFill>
                  <a:schemeClr val="bg1">
                    <a:lumMod val="85000"/>
                  </a:schemeClr>
                </a:solidFill>
              </a:rPr>
              <a:t>: 'scroll' }}&gt;</a:t>
            </a:r>
          </a:p>
          <a:p>
            <a:endParaRPr lang="en-US" sz="1400" b="0" dirty="0">
              <a:solidFill>
                <a:srgbClr val="00B050"/>
              </a:solidFill>
              <a:effectLst/>
              <a:highlight>
                <a:srgbClr val="FFFF00"/>
              </a:highlight>
              <a:latin typeface="Consolas" panose="020B0609020204030204" pitchFamily="49" charset="0"/>
            </a:endParaRPr>
          </a:p>
        </p:txBody>
      </p:sp>
      <p:pic>
        <p:nvPicPr>
          <p:cNvPr id="11" name="Picture 10">
            <a:extLst>
              <a:ext uri="{FF2B5EF4-FFF2-40B4-BE49-F238E27FC236}">
                <a16:creationId xmlns:a16="http://schemas.microsoft.com/office/drawing/2014/main" id="{9FC5D271-B0AC-908E-EA24-6081A07ABDC3}"/>
              </a:ext>
            </a:extLst>
          </p:cNvPr>
          <p:cNvPicPr>
            <a:picLocks noChangeAspect="1"/>
          </p:cNvPicPr>
          <p:nvPr/>
        </p:nvPicPr>
        <p:blipFill>
          <a:blip r:embed="rId2"/>
          <a:stretch>
            <a:fillRect/>
          </a:stretch>
        </p:blipFill>
        <p:spPr>
          <a:xfrm>
            <a:off x="560085" y="895487"/>
            <a:ext cx="6599246" cy="18611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304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2" grpId="0" animBg="1"/>
      <p:bldP spid="23" grpId="0" animBg="1"/>
      <p:bldP spid="2" grpId="0" animBg="1"/>
      <p:bldP spid="3"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[3]</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369332"/>
          </a:xfrm>
          <a:prstGeom prst="rect">
            <a:avLst/>
          </a:prstGeom>
          <a:noFill/>
        </p:spPr>
        <p:txBody>
          <a:bodyPr wrap="square" rtlCol="0">
            <a:spAutoFit/>
          </a:bodyPr>
          <a:lstStyle/>
          <a:p>
            <a:r>
              <a:rPr lang="en-CA" dirty="0">
                <a:solidFill>
                  <a:srgbClr val="FF0000"/>
                </a:solidFill>
              </a:rPr>
              <a:t>Does Close Action still work as expected?</a:t>
            </a:r>
          </a:p>
        </p:txBody>
      </p:sp>
      <p:sp>
        <p:nvSpPr>
          <p:cNvPr id="5" name="TextBox 4">
            <a:extLst>
              <a:ext uri="{FF2B5EF4-FFF2-40B4-BE49-F238E27FC236}">
                <a16:creationId xmlns:a16="http://schemas.microsoft.com/office/drawing/2014/main" id="{028F26C1-7732-88AB-E3A5-319FFEB154DA}"/>
              </a:ext>
            </a:extLst>
          </p:cNvPr>
          <p:cNvSpPr txBox="1"/>
          <p:nvPr/>
        </p:nvSpPr>
        <p:spPr>
          <a:xfrm>
            <a:off x="569626" y="1426758"/>
            <a:ext cx="5996066" cy="1477328"/>
          </a:xfrm>
          <a:prstGeom prst="rect">
            <a:avLst/>
          </a:prstGeom>
          <a:noFill/>
        </p:spPr>
        <p:txBody>
          <a:bodyPr wrap="square" rtlCol="0">
            <a:spAutoFit/>
          </a:bodyPr>
          <a:lstStyle/>
          <a:p>
            <a:r>
              <a:rPr lang="en-CA" dirty="0"/>
              <a:t>Enter Tasks for a specific week, </a:t>
            </a:r>
          </a:p>
          <a:p>
            <a:r>
              <a:rPr lang="en-CA" dirty="0"/>
              <a:t>     close it,</a:t>
            </a:r>
          </a:p>
          <a:p>
            <a:r>
              <a:rPr lang="en-CA" dirty="0"/>
              <a:t>     notice the </a:t>
            </a:r>
            <a:r>
              <a:rPr lang="en-CA" dirty="0" err="1"/>
              <a:t>weekId</a:t>
            </a:r>
            <a:r>
              <a:rPr lang="en-CA" dirty="0"/>
              <a:t> for the saved week, </a:t>
            </a:r>
          </a:p>
          <a:p>
            <a:r>
              <a:rPr lang="en-CA" dirty="0"/>
              <a:t>     add tasks for a new week &amp;</a:t>
            </a:r>
          </a:p>
          <a:p>
            <a:r>
              <a:rPr lang="en-CA" dirty="0"/>
              <a:t>     notice the id of the new week saved.</a:t>
            </a:r>
          </a:p>
        </p:txBody>
      </p:sp>
      <p:sp>
        <p:nvSpPr>
          <p:cNvPr id="6" name="TextBox 5">
            <a:extLst>
              <a:ext uri="{FF2B5EF4-FFF2-40B4-BE49-F238E27FC236}">
                <a16:creationId xmlns:a16="http://schemas.microsoft.com/office/drawing/2014/main" id="{08FF2DCA-6429-A9D3-FCBC-764FC1998504}"/>
              </a:ext>
            </a:extLst>
          </p:cNvPr>
          <p:cNvSpPr txBox="1"/>
          <p:nvPr/>
        </p:nvSpPr>
        <p:spPr>
          <a:xfrm>
            <a:off x="304508" y="8174323"/>
            <a:ext cx="7319313" cy="1200329"/>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 </a:t>
            </a:r>
            <a:r>
              <a:rPr lang="en-CA" sz="1200" b="1" dirty="0">
                <a:solidFill>
                  <a:srgbClr val="00B050"/>
                </a:solidFill>
                <a:highlight>
                  <a:srgbClr val="FFFF00"/>
                </a:highlight>
              </a:rPr>
              <a:t>update close()</a:t>
            </a:r>
          </a:p>
          <a:p>
            <a:r>
              <a:rPr lang="en-CA" sz="1400" b="1" dirty="0">
                <a:solidFill>
                  <a:schemeClr val="bg1">
                    <a:lumMod val="75000"/>
                  </a:schemeClr>
                </a:solidFill>
              </a:rPr>
              <a:t>  const close = (event) =&gt;</a:t>
            </a:r>
          </a:p>
          <a:p>
            <a:r>
              <a:rPr lang="en-CA" sz="1400" b="1" dirty="0">
                <a:solidFill>
                  <a:schemeClr val="bg1">
                    <a:lumMod val="75000"/>
                  </a:schemeClr>
                </a:solidFill>
              </a:rPr>
              <a:t>   {</a:t>
            </a:r>
          </a:p>
          <a:p>
            <a:r>
              <a:rPr lang="en-US" b="1" dirty="0"/>
              <a:t>      save(event) .then(data =&gt; clear());</a:t>
            </a:r>
          </a:p>
          <a:p>
            <a:r>
              <a:rPr lang="en-CA" sz="1400" b="1" dirty="0">
                <a:solidFill>
                  <a:schemeClr val="bg1">
                    <a:lumMod val="75000"/>
                  </a:schemeClr>
                </a:solidFill>
              </a:rPr>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3" y="3555420"/>
            <a:ext cx="6847487" cy="369332"/>
          </a:xfrm>
          <a:prstGeom prst="rect">
            <a:avLst/>
          </a:prstGeom>
          <a:noFill/>
        </p:spPr>
        <p:txBody>
          <a:bodyPr wrap="square" rtlCol="0">
            <a:spAutoFit/>
          </a:bodyPr>
          <a:lstStyle/>
          <a:p>
            <a:r>
              <a:rPr lang="en-CA" dirty="0">
                <a:solidFill>
                  <a:srgbClr val="FF0000"/>
                </a:solidFill>
              </a:rPr>
              <a:t>Can you use Debugger to figure out what’s wrong?</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547355" y="900532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5A06AC7F-1895-5DDF-3387-DDE2449A821B}"/>
              </a:ext>
            </a:extLst>
          </p:cNvPr>
          <p:cNvSpPr txBox="1"/>
          <p:nvPr/>
        </p:nvSpPr>
        <p:spPr>
          <a:xfrm>
            <a:off x="738101" y="3975726"/>
            <a:ext cx="5996066" cy="369332"/>
          </a:xfrm>
          <a:prstGeom prst="rect">
            <a:avLst/>
          </a:prstGeom>
          <a:noFill/>
        </p:spPr>
        <p:txBody>
          <a:bodyPr wrap="square" rtlCol="0">
            <a:spAutoFit/>
          </a:bodyPr>
          <a:lstStyle/>
          <a:p>
            <a:r>
              <a:rPr lang="en-CA" dirty="0"/>
              <a:t>clear() is called before save() completes its operation.</a:t>
            </a:r>
          </a:p>
        </p:txBody>
      </p:sp>
      <p:pic>
        <p:nvPicPr>
          <p:cNvPr id="13" name="Picture 12">
            <a:extLst>
              <a:ext uri="{FF2B5EF4-FFF2-40B4-BE49-F238E27FC236}">
                <a16:creationId xmlns:a16="http://schemas.microsoft.com/office/drawing/2014/main" id="{D4BCBF4B-9DB0-5ECC-2EF2-F41768AB760B}"/>
              </a:ext>
            </a:extLst>
          </p:cNvPr>
          <p:cNvPicPr>
            <a:picLocks noChangeAspect="1"/>
          </p:cNvPicPr>
          <p:nvPr/>
        </p:nvPicPr>
        <p:blipFill>
          <a:blip r:embed="rId2"/>
          <a:stretch>
            <a:fillRect/>
          </a:stretch>
        </p:blipFill>
        <p:spPr>
          <a:xfrm>
            <a:off x="367380" y="5444486"/>
            <a:ext cx="7193571" cy="2418297"/>
          </a:xfrm>
          <a:prstGeom prst="rect">
            <a:avLst/>
          </a:prstGeom>
        </p:spPr>
      </p:pic>
      <p:sp>
        <p:nvSpPr>
          <p:cNvPr id="14" name="TextBox 13">
            <a:extLst>
              <a:ext uri="{FF2B5EF4-FFF2-40B4-BE49-F238E27FC236}">
                <a16:creationId xmlns:a16="http://schemas.microsoft.com/office/drawing/2014/main" id="{9371412E-658E-FD4F-65D8-97FA6FB20A37}"/>
              </a:ext>
            </a:extLst>
          </p:cNvPr>
          <p:cNvSpPr txBox="1"/>
          <p:nvPr/>
        </p:nvSpPr>
        <p:spPr>
          <a:xfrm>
            <a:off x="569626" y="2969457"/>
            <a:ext cx="5996066" cy="369332"/>
          </a:xfrm>
          <a:prstGeom prst="rect">
            <a:avLst/>
          </a:prstGeom>
          <a:noFill/>
        </p:spPr>
        <p:txBody>
          <a:bodyPr wrap="square" rtlCol="0">
            <a:spAutoFit/>
          </a:bodyPr>
          <a:lstStyle/>
          <a:p>
            <a:r>
              <a:rPr lang="en-CA" dirty="0"/>
              <a:t>Displaying saved </a:t>
            </a:r>
            <a:r>
              <a:rPr lang="en-CA" dirty="0" err="1"/>
              <a:t>weekId</a:t>
            </a:r>
            <a:r>
              <a:rPr lang="en-CA" dirty="0"/>
              <a:t> highlighted a bug.</a:t>
            </a:r>
          </a:p>
        </p:txBody>
      </p:sp>
      <p:sp>
        <p:nvSpPr>
          <p:cNvPr id="15" name="Rectangle 14">
            <a:extLst>
              <a:ext uri="{FF2B5EF4-FFF2-40B4-BE49-F238E27FC236}">
                <a16:creationId xmlns:a16="http://schemas.microsoft.com/office/drawing/2014/main" id="{488C4C84-672D-4D68-9D5C-69A6AB1D36A4}"/>
              </a:ext>
            </a:extLst>
          </p:cNvPr>
          <p:cNvSpPr/>
          <p:nvPr/>
        </p:nvSpPr>
        <p:spPr>
          <a:xfrm rot="21094342">
            <a:off x="200844" y="4421013"/>
            <a:ext cx="1290738" cy="923330"/>
          </a:xfrm>
          <a:prstGeom prst="rect">
            <a:avLst/>
          </a:prstGeom>
          <a:solidFill>
            <a:srgbClr val="0070C0"/>
          </a:solid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FIX</a:t>
            </a:r>
          </a:p>
        </p:txBody>
      </p:sp>
    </p:spTree>
    <p:extLst>
      <p:ext uri="{BB962C8B-B14F-4D97-AF65-F5344CB8AC3E}">
        <p14:creationId xmlns:p14="http://schemas.microsoft.com/office/powerpoint/2010/main" val="177430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10" grpId="0"/>
      <p:bldP spid="16" grpId="0" animBg="1"/>
      <p:bldP spid="4" grpId="0"/>
      <p:bldP spid="14" grpId="0"/>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0B89E-3F91-6936-B7B8-9875F8958908}"/>
              </a:ext>
            </a:extLst>
          </p:cNvPr>
          <p:cNvSpPr txBox="1"/>
          <p:nvPr/>
        </p:nvSpPr>
        <p:spPr>
          <a:xfrm>
            <a:off x="164891" y="8267852"/>
            <a:ext cx="7592520" cy="1754326"/>
          </a:xfrm>
          <a:prstGeom prst="rect">
            <a:avLst/>
          </a:prstGeom>
          <a:noFill/>
          <a:ln w="38100">
            <a:solidFill>
              <a:schemeClr val="tx1"/>
            </a:solidFill>
          </a:ln>
        </p:spPr>
        <p:txBody>
          <a:bodyPr wrap="square">
            <a:spAutoFit/>
          </a:bodyPr>
          <a:lstStyle/>
          <a:p>
            <a:r>
              <a:rPr lang="en-US" b="1" dirty="0">
                <a:solidFill>
                  <a:srgbClr val="00B050"/>
                </a:solidFill>
                <a:effectLst/>
                <a:latin typeface="Consolas" panose="020B0609020204030204" pitchFamily="49" charset="0"/>
              </a:rPr>
              <a:t>//add About.js under main folder</a:t>
            </a:r>
          </a:p>
          <a:p>
            <a:r>
              <a:rPr lang="en-US" b="1" dirty="0">
                <a:effectLst/>
                <a:latin typeface="Consolas" panose="020B0609020204030204" pitchFamily="49" charset="0"/>
              </a:rPr>
              <a:t>import Container from 'react-bootstrap/Container';</a:t>
            </a:r>
          </a:p>
          <a:p>
            <a:r>
              <a:rPr lang="en-US" b="1" dirty="0">
                <a:effectLst/>
                <a:latin typeface="Consolas" panose="020B0609020204030204" pitchFamily="49" charset="0"/>
              </a:rPr>
              <a:t>const About = () =&gt;</a:t>
            </a:r>
          </a:p>
          <a:p>
            <a:r>
              <a:rPr lang="en-US" b="1" dirty="0">
                <a:effectLst/>
                <a:latin typeface="Consolas" panose="020B0609020204030204" pitchFamily="49" charset="0"/>
              </a:rPr>
              <a:t>{  return </a:t>
            </a:r>
          </a:p>
          <a:p>
            <a:r>
              <a:rPr lang="en-US" b="1" dirty="0">
                <a:effectLst/>
                <a:latin typeface="Consolas" panose="020B0609020204030204" pitchFamily="49" charset="0"/>
              </a:rPr>
              <a:t>(&lt;Container&gt;This is a Hackathon project V1.0&lt;/Container&gt;);</a:t>
            </a:r>
          </a:p>
          <a:p>
            <a:r>
              <a:rPr lang="en-US" b="1" dirty="0">
                <a:effectLst/>
                <a:latin typeface="Consolas" panose="020B0609020204030204" pitchFamily="49" charset="0"/>
              </a:rPr>
              <a:t>}; export default About;</a:t>
            </a:r>
          </a:p>
        </p:txBody>
      </p:sp>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55226" y="2642473"/>
            <a:ext cx="7061947" cy="369332"/>
          </a:xfrm>
          <a:prstGeom prst="rect">
            <a:avLst/>
          </a:prstGeom>
          <a:noFill/>
          <a:ln w="28575">
            <a:solidFill>
              <a:schemeClr val="tx1">
                <a:lumMod val="95000"/>
                <a:lumOff val="5000"/>
              </a:schemeClr>
            </a:solidFill>
          </a:ln>
        </p:spPr>
        <p:txBody>
          <a:bodyPr wrap="square">
            <a:spAutoFit/>
          </a:bodyPr>
          <a:lstStyle/>
          <a:p>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285134" y="4161595"/>
            <a:ext cx="7307386" cy="3970318"/>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to="about"&gt;About&lt;/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 element={&lt;Main /&gt;} /&gt;</a:t>
            </a:r>
          </a:p>
          <a:p>
            <a:r>
              <a:rPr lang="en-CA" b="1" dirty="0">
                <a:solidFill>
                  <a:schemeClr val="tx1">
                    <a:lumMod val="95000"/>
                    <a:lumOff val="5000"/>
                  </a:schemeClr>
                </a:solidFill>
              </a:rPr>
              <a:t>  &lt;Route path="about"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680945" y="82678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36254" y="3165910"/>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2"/>
            <a:ext cx="7061946" cy="160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Rounded Corners 1">
            <a:extLst>
              <a:ext uri="{FF2B5EF4-FFF2-40B4-BE49-F238E27FC236}">
                <a16:creationId xmlns:a16="http://schemas.microsoft.com/office/drawing/2014/main" id="{952B54D1-61D4-A3FE-0DBA-D91B8E444F99}"/>
              </a:ext>
            </a:extLst>
          </p:cNvPr>
          <p:cNvSpPr/>
          <p:nvPr/>
        </p:nvSpPr>
        <p:spPr>
          <a:xfrm>
            <a:off x="355226" y="5368298"/>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0719FF35-BF98-6F80-2D71-1139C2A7A1B5}"/>
              </a:ext>
            </a:extLst>
          </p:cNvPr>
          <p:cNvSpPr/>
          <p:nvPr/>
        </p:nvSpPr>
        <p:spPr>
          <a:xfrm>
            <a:off x="355226" y="6449170"/>
            <a:ext cx="7132040" cy="1057013"/>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Connector: Curved 8">
            <a:extLst>
              <a:ext uri="{FF2B5EF4-FFF2-40B4-BE49-F238E27FC236}">
                <a16:creationId xmlns:a16="http://schemas.microsoft.com/office/drawing/2014/main" id="{A278E7F0-5DE4-E455-C9C0-8E354561BA68}"/>
              </a:ext>
            </a:extLst>
          </p:cNvPr>
          <p:cNvCxnSpPr/>
          <p:nvPr/>
        </p:nvCxnSpPr>
        <p:spPr>
          <a:xfrm rot="10800000" flipV="1">
            <a:off x="2801295" y="6074352"/>
            <a:ext cx="2265027" cy="1016645"/>
          </a:xfrm>
          <a:prstGeom prst="curvedConnector3">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Rectangle: Rounded Corners 10">
            <a:extLst>
              <a:ext uri="{FF2B5EF4-FFF2-40B4-BE49-F238E27FC236}">
                <a16:creationId xmlns:a16="http://schemas.microsoft.com/office/drawing/2014/main" id="{DF6BF2B4-6127-36F1-AE4E-FC66FF7C294B}"/>
              </a:ext>
            </a:extLst>
          </p:cNvPr>
          <p:cNvSpPr/>
          <p:nvPr/>
        </p:nvSpPr>
        <p:spPr>
          <a:xfrm>
            <a:off x="1971412" y="6624773"/>
            <a:ext cx="310393" cy="354867"/>
          </a:xfrm>
          <a:prstGeom prst="roundRect">
            <a:avLst/>
          </a:prstGeom>
          <a:solidFill>
            <a:srgbClr val="58B4AE">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23" grpId="0" animBg="1"/>
      <p:bldP spid="3" grpId="0" animBg="1"/>
      <p:bldP spid="2" grpId="0" animBg="1"/>
      <p:bldP spid="2" grpId="1" animBg="1"/>
      <p:bldP spid="6" grpId="0" animBg="1"/>
      <p:bldP spid="6" grpId="1" animBg="1"/>
      <p:bldP spid="11" grpId="0" animBg="1"/>
      <p:bldP spid="11" grpId="1" animBg="1"/>
    </p:bldLst>
  </p:timing>
  <p:extLst>
    <p:ext uri="{6950BFC3-D8DA-4A85-94F7-54DA5524770B}">
      <p188:commentRel xmlns:p188="http://schemas.microsoft.com/office/powerpoint/2018/8/main" r:id="rId2"/>
    </p:ext>
  </p:extLs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07250" y="56841"/>
            <a:ext cx="571996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-1</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52232" y="1050654"/>
            <a:ext cx="7629993" cy="338554"/>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Pass data to child components without using props - Global Sharing</a:t>
            </a:r>
            <a:endParaRPr lang="en-US" sz="1600" b="1" dirty="0"/>
          </a:p>
        </p:txBody>
      </p:sp>
      <p:sp>
        <p:nvSpPr>
          <p:cNvPr id="4" name="TextBox 3">
            <a:extLst>
              <a:ext uri="{FF2B5EF4-FFF2-40B4-BE49-F238E27FC236}">
                <a16:creationId xmlns:a16="http://schemas.microsoft.com/office/drawing/2014/main" id="{A990C378-8D0B-5903-4F89-AC6F07247088}"/>
              </a:ext>
            </a:extLst>
          </p:cNvPr>
          <p:cNvSpPr txBox="1"/>
          <p:nvPr/>
        </p:nvSpPr>
        <p:spPr>
          <a:xfrm>
            <a:off x="52233" y="1675135"/>
            <a:ext cx="7629993" cy="615553"/>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update import statements</a:t>
            </a:r>
          </a:p>
          <a:p>
            <a:r>
              <a:rPr lang="en-US" dirty="0">
                <a:solidFill>
                  <a:schemeClr val="bg1">
                    <a:lumMod val="75000"/>
                  </a:schemeClr>
                </a:solidFill>
              </a:rPr>
              <a:t>import {</a:t>
            </a:r>
            <a:r>
              <a:rPr lang="en-US" dirty="0" err="1">
                <a:solidFill>
                  <a:schemeClr val="bg1">
                    <a:lumMod val="75000"/>
                  </a:schemeClr>
                </a:solidFill>
              </a:rPr>
              <a:t>useState</a:t>
            </a:r>
            <a:r>
              <a:rPr lang="en-US" dirty="0">
                <a:solidFill>
                  <a:schemeClr val="bg1">
                    <a:lumMod val="75000"/>
                  </a:schemeClr>
                </a:solidFill>
              </a:rPr>
              <a:t>, </a:t>
            </a:r>
            <a:r>
              <a:rPr lang="en-US" dirty="0" err="1">
                <a:solidFill>
                  <a:schemeClr val="bg1">
                    <a:lumMod val="75000"/>
                  </a:schemeClr>
                </a:solidFill>
              </a:rPr>
              <a:t>useRef</a:t>
            </a:r>
            <a:r>
              <a:rPr lang="en-US" dirty="0">
                <a:solidFill>
                  <a:schemeClr val="bg1">
                    <a:lumMod val="75000"/>
                  </a:schemeClr>
                </a:solidFill>
              </a:rPr>
              <a:t>, </a:t>
            </a:r>
            <a:r>
              <a:rPr lang="en-US" b="1" dirty="0" err="1"/>
              <a:t>useContext</a:t>
            </a:r>
            <a:r>
              <a:rPr lang="en-US" dirty="0">
                <a:solidFill>
                  <a:schemeClr val="bg1">
                    <a:lumMod val="75000"/>
                  </a:schemeClr>
                </a:solidFill>
              </a:rPr>
              <a:t>} from 'react';</a:t>
            </a:r>
          </a:p>
        </p:txBody>
      </p:sp>
      <p:sp>
        <p:nvSpPr>
          <p:cNvPr id="5" name="TextBox 4">
            <a:extLst>
              <a:ext uri="{FF2B5EF4-FFF2-40B4-BE49-F238E27FC236}">
                <a16:creationId xmlns:a16="http://schemas.microsoft.com/office/drawing/2014/main" id="{663779D9-0F9B-187F-5D30-3FC7D8FF4DFE}"/>
              </a:ext>
            </a:extLst>
          </p:cNvPr>
          <p:cNvSpPr txBox="1"/>
          <p:nvPr/>
        </p:nvSpPr>
        <p:spPr>
          <a:xfrm>
            <a:off x="52234" y="2493573"/>
            <a:ext cx="7629993" cy="5847755"/>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parent component: App.js – </a:t>
            </a:r>
            <a:r>
              <a:rPr lang="en-US" sz="1600" b="0" dirty="0">
                <a:solidFill>
                  <a:srgbClr val="00B050"/>
                </a:solidFill>
                <a:effectLst/>
                <a:highlight>
                  <a:srgbClr val="FFFF00"/>
                </a:highlight>
                <a:latin typeface="Consolas" panose="020B0609020204030204" pitchFamily="49" charset="0"/>
              </a:rPr>
              <a:t>Create and export Context. Enclose the child components that can read the context</a:t>
            </a:r>
          </a:p>
          <a:p>
            <a:r>
              <a:rPr lang="en-CA" b="1" dirty="0"/>
              <a:t>export const </a:t>
            </a:r>
            <a:r>
              <a:rPr lang="en-CA" b="1" dirty="0" err="1"/>
              <a:t>prjContext</a:t>
            </a:r>
            <a:r>
              <a:rPr lang="en-CA" b="1" dirty="0"/>
              <a:t> = </a:t>
            </a:r>
            <a:r>
              <a:rPr lang="en-CA" b="1" dirty="0" err="1"/>
              <a:t>createContext</a:t>
            </a:r>
            <a:r>
              <a:rPr lang="en-CA" b="1" dirty="0"/>
              <a:t>('');</a:t>
            </a:r>
          </a:p>
          <a:p>
            <a:br>
              <a:rPr lang="en-CA" dirty="0">
                <a:solidFill>
                  <a:schemeClr val="bg1">
                    <a:lumMod val="75000"/>
                  </a:schemeClr>
                </a:solidFill>
              </a:rPr>
            </a:br>
            <a:r>
              <a:rPr lang="en-CA" dirty="0">
                <a:solidFill>
                  <a:schemeClr val="bg1">
                    <a:lumMod val="75000"/>
                  </a:schemeClr>
                </a:solidFill>
              </a:rPr>
              <a:t>function App() {</a:t>
            </a:r>
          </a:p>
          <a:p>
            <a:br>
              <a:rPr lang="en-CA" dirty="0">
                <a:solidFill>
                  <a:schemeClr val="bg1">
                    <a:lumMod val="75000"/>
                  </a:schemeClr>
                </a:solidFill>
              </a:rPr>
            </a:br>
            <a:r>
              <a:rPr lang="en-CA" dirty="0">
                <a:solidFill>
                  <a:schemeClr val="bg1">
                    <a:lumMod val="75000"/>
                  </a:schemeClr>
                </a:solidFill>
              </a:rPr>
              <a:t>  return (</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b="1" dirty="0"/>
              <a:t>    &lt;</a:t>
            </a:r>
            <a:r>
              <a:rPr lang="en-CA" b="1" dirty="0" err="1"/>
              <a:t>prjContext.Provider</a:t>
            </a:r>
            <a:r>
              <a:rPr lang="en-CA" b="1" dirty="0"/>
              <a:t> value = '[Sherif]'&gt;</a:t>
            </a:r>
          </a:p>
          <a:p>
            <a:r>
              <a:rPr lang="en-CA" dirty="0">
                <a:solidFill>
                  <a:schemeClr val="bg1">
                    <a:lumMod val="75000"/>
                  </a:schemeClr>
                </a:solidFill>
              </a:rPr>
              <a:t>      &lt;nav&gt;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to="/"&gt;Home&lt;/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a:t>
            </a:r>
            <a:r>
              <a:rPr lang="en-CA" dirty="0" err="1">
                <a:solidFill>
                  <a:schemeClr val="bg1">
                    <a:lumMod val="75000"/>
                  </a:schemeClr>
                </a:solidFill>
              </a:rPr>
              <a:t>NavLink</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="nav1 nav2" to="about"&gt;About&lt;/</a:t>
            </a:r>
            <a:r>
              <a:rPr lang="en-CA" dirty="0" err="1">
                <a:solidFill>
                  <a:schemeClr val="bg1">
                    <a:lumMod val="75000"/>
                  </a:schemeClr>
                </a:solidFill>
              </a:rPr>
              <a:t>NavLink</a:t>
            </a:r>
            <a:r>
              <a:rPr lang="en-CA" dirty="0">
                <a:solidFill>
                  <a:schemeClr val="bg1">
                    <a:lumMod val="75000"/>
                  </a:schemeClr>
                </a:solidFill>
              </a:rPr>
              <a:t>&gt;</a:t>
            </a:r>
          </a:p>
          <a:p>
            <a:r>
              <a:rPr lang="en-CA" dirty="0">
                <a:solidFill>
                  <a:schemeClr val="bg1">
                    <a:lumMod val="75000"/>
                  </a:schemeClr>
                </a:solidFill>
              </a:rPr>
              <a:t>      &lt;/nav&gt;</a:t>
            </a:r>
          </a:p>
          <a:p>
            <a:r>
              <a:rPr lang="en-CA" dirty="0">
                <a:solidFill>
                  <a:schemeClr val="bg1">
                    <a:lumMod val="75000"/>
                  </a:schemeClr>
                </a:solidFill>
              </a:rPr>
              <a:t>      &lt;Routes&gt;</a:t>
            </a:r>
          </a:p>
          <a:p>
            <a:r>
              <a:rPr lang="en-CA" dirty="0">
                <a:solidFill>
                  <a:schemeClr val="bg1">
                    <a:lumMod val="75000"/>
                  </a:schemeClr>
                </a:solidFill>
              </a:rPr>
              <a:t>        </a:t>
            </a:r>
          </a:p>
          <a:p>
            <a:r>
              <a:rPr lang="en-CA" dirty="0">
                <a:solidFill>
                  <a:schemeClr val="bg1">
                    <a:lumMod val="75000"/>
                  </a:schemeClr>
                </a:solidFill>
              </a:rPr>
              <a:t>          &lt;Route path="" element={&lt;Main /&gt;} /&gt;</a:t>
            </a:r>
          </a:p>
          <a:p>
            <a:r>
              <a:rPr lang="en-CA" dirty="0">
                <a:solidFill>
                  <a:schemeClr val="bg1">
                    <a:lumMod val="75000"/>
                  </a:schemeClr>
                </a:solidFill>
              </a:rPr>
              <a:t>          &lt;Route path="about" element={&lt;About /&gt;} /&gt;</a:t>
            </a:r>
          </a:p>
          <a:p>
            <a:r>
              <a:rPr lang="en-CA" dirty="0">
                <a:solidFill>
                  <a:schemeClr val="bg1">
                    <a:lumMod val="75000"/>
                  </a:schemeClr>
                </a:solidFill>
              </a:rPr>
              <a:t>      &lt;/Routes&gt;</a:t>
            </a:r>
          </a:p>
          <a:p>
            <a:r>
              <a:rPr lang="en-CA" b="1" dirty="0"/>
              <a:t>      &lt;/</a:t>
            </a:r>
            <a:r>
              <a:rPr lang="en-CA" b="1" dirty="0" err="1"/>
              <a:t>prjContext.Provider</a:t>
            </a:r>
            <a:r>
              <a:rPr lang="en-CA" b="1" dirty="0"/>
              <a:t>&gt;</a:t>
            </a:r>
          </a:p>
          <a:p>
            <a:r>
              <a:rPr lang="en-CA" dirty="0">
                <a:solidFill>
                  <a:schemeClr val="bg1">
                    <a:lumMod val="75000"/>
                  </a:schemeClr>
                </a:solidFill>
              </a:rPr>
              <a:t>    &lt;/</a:t>
            </a:r>
            <a:r>
              <a:rPr lang="en-CA" dirty="0" err="1">
                <a:solidFill>
                  <a:schemeClr val="bg1">
                    <a:lumMod val="75000"/>
                  </a:schemeClr>
                </a:solidFill>
              </a:rPr>
              <a:t>BrowserRouter</a:t>
            </a:r>
            <a:r>
              <a:rPr lang="en-CA" dirty="0">
                <a:solidFill>
                  <a:schemeClr val="bg1">
                    <a:lumMod val="75000"/>
                  </a:schemeClr>
                </a:solidFill>
              </a:rPr>
              <a:t>&gt;</a:t>
            </a:r>
          </a:p>
          <a:p>
            <a:r>
              <a:rPr lang="en-CA" dirty="0">
                <a:solidFill>
                  <a:schemeClr val="bg1">
                    <a:lumMod val="75000"/>
                  </a:schemeClr>
                </a:solidFill>
              </a:rPr>
              <a:t>  );</a:t>
            </a:r>
          </a:p>
        </p:txBody>
      </p:sp>
      <p:sp>
        <p:nvSpPr>
          <p:cNvPr id="2" name="Rectangle 1">
            <a:extLst>
              <a:ext uri="{FF2B5EF4-FFF2-40B4-BE49-F238E27FC236}">
                <a16:creationId xmlns:a16="http://schemas.microsoft.com/office/drawing/2014/main" id="{E8AFDF5A-1D2E-EDF1-B56C-B26D796CC305}"/>
              </a:ext>
            </a:extLst>
          </p:cNvPr>
          <p:cNvSpPr/>
          <p:nvPr/>
        </p:nvSpPr>
        <p:spPr>
          <a:xfrm>
            <a:off x="5830254" y="303062"/>
            <a:ext cx="20008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Hook</a:t>
            </a:r>
          </a:p>
        </p:txBody>
      </p:sp>
    </p:spTree>
    <p:extLst>
      <p:ext uri="{BB962C8B-B14F-4D97-AF65-F5344CB8AC3E}">
        <p14:creationId xmlns:p14="http://schemas.microsoft.com/office/powerpoint/2010/main" val="40297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5" grpId="0" animBg="1"/>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3130" y="56841"/>
            <a:ext cx="58482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Context - 2</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TextBox 3">
            <a:extLst>
              <a:ext uri="{FF2B5EF4-FFF2-40B4-BE49-F238E27FC236}">
                <a16:creationId xmlns:a16="http://schemas.microsoft.com/office/drawing/2014/main" id="{A990C378-8D0B-5903-4F89-AC6F07247088}"/>
              </a:ext>
            </a:extLst>
          </p:cNvPr>
          <p:cNvSpPr txBox="1"/>
          <p:nvPr/>
        </p:nvSpPr>
        <p:spPr>
          <a:xfrm>
            <a:off x="142407" y="1101519"/>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5" name="TextBox 4">
            <a:extLst>
              <a:ext uri="{FF2B5EF4-FFF2-40B4-BE49-F238E27FC236}">
                <a16:creationId xmlns:a16="http://schemas.microsoft.com/office/drawing/2014/main" id="{663779D9-0F9B-187F-5D30-3FC7D8FF4DFE}"/>
              </a:ext>
            </a:extLst>
          </p:cNvPr>
          <p:cNvSpPr txBox="1"/>
          <p:nvPr/>
        </p:nvSpPr>
        <p:spPr>
          <a:xfrm>
            <a:off x="142407" y="2330863"/>
            <a:ext cx="7629993" cy="2277547"/>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Main.js – </a:t>
            </a:r>
            <a:r>
              <a:rPr lang="en-US" sz="1600" b="0" dirty="0">
                <a:solidFill>
                  <a:srgbClr val="00B050"/>
                </a:solidFill>
                <a:effectLst/>
                <a:highlight>
                  <a:srgbClr val="FFFF00"/>
                </a:highlight>
                <a:latin typeface="Consolas" panose="020B0609020204030204" pitchFamily="49" charset="0"/>
              </a:rPr>
              <a:t>read Context and display</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dirty="0"/>
              <a:t>    </a:t>
            </a:r>
            <a:r>
              <a:rPr lang="en-CA" dirty="0">
                <a:solidFill>
                  <a:schemeClr val="bg1">
                    <a:lumMod val="75000"/>
                  </a:schemeClr>
                </a:solidFill>
              </a:rPr>
              <a:t>return (</a:t>
            </a:r>
          </a:p>
          <a:p>
            <a:r>
              <a:rPr lang="en-CA" dirty="0">
                <a:solidFill>
                  <a:schemeClr val="bg1">
                    <a:lumMod val="75000"/>
                  </a:schemeClr>
                </a:solidFill>
              </a:rPr>
              <a:t>    &lt;Container&gt;</a:t>
            </a:r>
          </a:p>
          <a:p>
            <a:r>
              <a:rPr lang="en-CA" dirty="0">
                <a:solidFill>
                  <a:schemeClr val="bg1">
                    <a:lumMod val="75000"/>
                  </a:schemeClr>
                </a:solidFill>
              </a:rPr>
              <a:t>      </a:t>
            </a:r>
          </a:p>
          <a:p>
            <a:r>
              <a:rPr lang="en-CA" dirty="0">
                <a:solidFill>
                  <a:schemeClr val="bg1">
                    <a:lumMod val="75000"/>
                  </a:schemeClr>
                </a:solidFill>
              </a:rPr>
              <a:t>    &lt;Header version =</a:t>
            </a:r>
            <a:r>
              <a:rPr lang="en-CA" dirty="0"/>
              <a:t> </a:t>
            </a:r>
            <a:r>
              <a:rPr lang="en-CA" b="1" dirty="0"/>
              <a:t>{</a:t>
            </a:r>
            <a:r>
              <a:rPr lang="en-CA" dirty="0">
                <a:solidFill>
                  <a:schemeClr val="bg1">
                    <a:lumMod val="75000"/>
                  </a:schemeClr>
                </a:solidFill>
              </a:rPr>
              <a:t>'1.0' </a:t>
            </a:r>
            <a:r>
              <a:rPr lang="en-CA" b="1" dirty="0"/>
              <a:t>+ </a:t>
            </a:r>
            <a:r>
              <a:rPr lang="en-CA" b="1" dirty="0" err="1"/>
              <a:t>identifer</a:t>
            </a:r>
            <a:r>
              <a:rPr lang="en-CA" b="1" dirty="0"/>
              <a:t>}</a:t>
            </a:r>
            <a:r>
              <a:rPr lang="en-CA" dirty="0"/>
              <a:t> </a:t>
            </a:r>
            <a:r>
              <a:rPr lang="en-CA" dirty="0" err="1">
                <a:solidFill>
                  <a:schemeClr val="bg1">
                    <a:lumMod val="75000"/>
                  </a:schemeClr>
                </a:solidFill>
              </a:rPr>
              <a:t>className</a:t>
            </a:r>
            <a:r>
              <a:rPr lang="en-CA" dirty="0">
                <a:solidFill>
                  <a:schemeClr val="bg1">
                    <a:lumMod val="75000"/>
                  </a:schemeClr>
                </a:solidFill>
              </a:rPr>
              <a:t>='general-border' /&gt;</a:t>
            </a:r>
          </a:p>
          <a:p>
            <a:r>
              <a:rPr lang="en-CA" dirty="0">
                <a:solidFill>
                  <a:schemeClr val="bg1">
                    <a:lumMod val="75000"/>
                  </a:schemeClr>
                </a:solidFill>
              </a:rPr>
              <a:t>        &lt;Row&gt;</a:t>
            </a:r>
          </a:p>
          <a:p>
            <a:endParaRPr lang="en-CA" dirty="0">
              <a:solidFill>
                <a:schemeClr val="bg1">
                  <a:lumMod val="75000"/>
                </a:schemeClr>
              </a:solidFill>
            </a:endParaRPr>
          </a:p>
        </p:txBody>
      </p:sp>
      <p:sp>
        <p:nvSpPr>
          <p:cNvPr id="2" name="TextBox 1">
            <a:extLst>
              <a:ext uri="{FF2B5EF4-FFF2-40B4-BE49-F238E27FC236}">
                <a16:creationId xmlns:a16="http://schemas.microsoft.com/office/drawing/2014/main" id="{D5AF4B59-339E-C5FE-F320-5F42C33344DA}"/>
              </a:ext>
            </a:extLst>
          </p:cNvPr>
          <p:cNvSpPr txBox="1"/>
          <p:nvPr/>
        </p:nvSpPr>
        <p:spPr>
          <a:xfrm>
            <a:off x="142407" y="5219632"/>
            <a:ext cx="7629993" cy="892552"/>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update import statements</a:t>
            </a:r>
          </a:p>
          <a:p>
            <a:r>
              <a:rPr lang="en-CA" dirty="0">
                <a:solidFill>
                  <a:schemeClr val="bg1">
                    <a:lumMod val="75000"/>
                  </a:schemeClr>
                </a:solidFill>
              </a:rPr>
              <a:t>import {</a:t>
            </a:r>
            <a:r>
              <a:rPr lang="en-CA" dirty="0" err="1">
                <a:solidFill>
                  <a:schemeClr val="bg1">
                    <a:lumMod val="75000"/>
                  </a:schemeClr>
                </a:solidFill>
              </a:rPr>
              <a:t>useState</a:t>
            </a:r>
            <a:r>
              <a:rPr lang="en-CA" dirty="0">
                <a:solidFill>
                  <a:schemeClr val="bg1">
                    <a:lumMod val="75000"/>
                  </a:schemeClr>
                </a:solidFill>
              </a:rPr>
              <a:t>, </a:t>
            </a:r>
            <a:r>
              <a:rPr lang="en-CA" dirty="0" err="1">
                <a:solidFill>
                  <a:schemeClr val="bg1">
                    <a:lumMod val="75000"/>
                  </a:schemeClr>
                </a:solidFill>
              </a:rPr>
              <a:t>useRef</a:t>
            </a:r>
            <a:r>
              <a:rPr lang="en-CA" dirty="0">
                <a:solidFill>
                  <a:schemeClr val="bg1">
                    <a:lumMod val="75000"/>
                  </a:schemeClr>
                </a:solidFill>
              </a:rPr>
              <a:t>, </a:t>
            </a:r>
            <a:r>
              <a:rPr lang="en-CA" b="1" dirty="0" err="1"/>
              <a:t>useContext</a:t>
            </a:r>
            <a:r>
              <a:rPr lang="en-CA" dirty="0">
                <a:solidFill>
                  <a:schemeClr val="bg1">
                    <a:lumMod val="75000"/>
                  </a:schemeClr>
                </a:solidFill>
              </a:rPr>
              <a:t>} from 'react';</a:t>
            </a:r>
          </a:p>
          <a:p>
            <a:r>
              <a:rPr lang="en-CA" b="1" dirty="0"/>
              <a:t>import { </a:t>
            </a:r>
            <a:r>
              <a:rPr lang="en-CA" b="1" dirty="0" err="1"/>
              <a:t>prjContext</a:t>
            </a:r>
            <a:r>
              <a:rPr lang="en-CA" b="1" dirty="0"/>
              <a:t> } from '../App';</a:t>
            </a:r>
          </a:p>
        </p:txBody>
      </p:sp>
      <p:sp>
        <p:nvSpPr>
          <p:cNvPr id="3" name="TextBox 2">
            <a:extLst>
              <a:ext uri="{FF2B5EF4-FFF2-40B4-BE49-F238E27FC236}">
                <a16:creationId xmlns:a16="http://schemas.microsoft.com/office/drawing/2014/main" id="{6CBACEC3-1A3E-A5A1-D9A9-F0F54AA82EF8}"/>
              </a:ext>
            </a:extLst>
          </p:cNvPr>
          <p:cNvSpPr txBox="1"/>
          <p:nvPr/>
        </p:nvSpPr>
        <p:spPr>
          <a:xfrm>
            <a:off x="142407" y="6448976"/>
            <a:ext cx="7629993" cy="2215991"/>
          </a:xfrm>
          <a:prstGeom prst="rect">
            <a:avLst/>
          </a:prstGeom>
          <a:noFill/>
          <a:ln w="28575">
            <a:solidFill>
              <a:schemeClr val="tx1">
                <a:lumMod val="95000"/>
                <a:lumOff val="5000"/>
              </a:schemeClr>
            </a:solidFill>
          </a:ln>
        </p:spPr>
        <p:txBody>
          <a:bodyPr wrap="square">
            <a:spAutoFit/>
          </a:bodyPr>
          <a:lstStyle/>
          <a:p>
            <a:r>
              <a:rPr lang="en-US" sz="1600" b="0" dirty="0">
                <a:solidFill>
                  <a:srgbClr val="00B050"/>
                </a:solidFill>
                <a:effectLst/>
                <a:latin typeface="Consolas" panose="020B0609020204030204" pitchFamily="49" charset="0"/>
              </a:rPr>
              <a:t>//update child components: About.js – </a:t>
            </a:r>
            <a:r>
              <a:rPr lang="en-US" sz="1600" b="0" dirty="0">
                <a:solidFill>
                  <a:srgbClr val="00B050"/>
                </a:solidFill>
                <a:effectLst/>
                <a:highlight>
                  <a:srgbClr val="FFFF00"/>
                </a:highlight>
                <a:latin typeface="Consolas" panose="020B0609020204030204" pitchFamily="49" charset="0"/>
              </a:rPr>
              <a:t>read Context and display</a:t>
            </a:r>
          </a:p>
          <a:p>
            <a:r>
              <a:rPr lang="en-CA" dirty="0">
                <a:solidFill>
                  <a:schemeClr val="bg1">
                    <a:lumMod val="75000"/>
                  </a:schemeClr>
                </a:solidFill>
              </a:rPr>
              <a:t>const About = () =&gt;</a:t>
            </a:r>
          </a:p>
          <a:p>
            <a:r>
              <a:rPr lang="en-CA" dirty="0">
                <a:solidFill>
                  <a:schemeClr val="bg1">
                    <a:lumMod val="75000"/>
                  </a:schemeClr>
                </a:solidFill>
              </a:rPr>
              <a:t>{  </a:t>
            </a:r>
          </a:p>
          <a:p>
            <a:r>
              <a:rPr lang="en-CA" b="1" dirty="0"/>
              <a:t>  const </a:t>
            </a:r>
            <a:r>
              <a:rPr lang="en-CA" b="1" dirty="0" err="1"/>
              <a:t>identifer</a:t>
            </a:r>
            <a:r>
              <a:rPr lang="en-CA" b="1" dirty="0"/>
              <a:t>  = </a:t>
            </a:r>
            <a:r>
              <a:rPr lang="en-CA" b="1" dirty="0" err="1"/>
              <a:t>useContext</a:t>
            </a:r>
            <a:r>
              <a:rPr lang="en-CA" b="1" dirty="0"/>
              <a:t>(</a:t>
            </a:r>
            <a:r>
              <a:rPr lang="en-CA" b="1" dirty="0" err="1"/>
              <a:t>prjContext</a:t>
            </a:r>
            <a:r>
              <a:rPr lang="en-CA" b="1" dirty="0"/>
              <a:t>);</a:t>
            </a:r>
          </a:p>
          <a:p>
            <a:r>
              <a:rPr lang="en-CA" sz="1400" dirty="0">
                <a:solidFill>
                  <a:schemeClr val="bg1">
                    <a:lumMod val="75000"/>
                  </a:schemeClr>
                </a:solidFill>
              </a:rPr>
              <a:t>  return (&lt;Container&gt; This is a Hackathon project V1.0 for  </a:t>
            </a:r>
            <a:r>
              <a:rPr lang="en-CA" sz="1400" b="1" dirty="0"/>
              <a:t>{</a:t>
            </a:r>
            <a:r>
              <a:rPr lang="en-CA" sz="1400" b="1" dirty="0" err="1"/>
              <a:t>identifer</a:t>
            </a:r>
            <a:r>
              <a:rPr lang="en-CA" sz="1400" b="1" dirty="0"/>
              <a:t>}</a:t>
            </a:r>
            <a:r>
              <a:rPr lang="en-CA" sz="1400" dirty="0">
                <a:solidFill>
                  <a:schemeClr val="bg1">
                    <a:lumMod val="75000"/>
                  </a:schemeClr>
                </a:solidFill>
              </a:rPr>
              <a:t>&lt;/Container&gt;);</a:t>
            </a:r>
          </a:p>
          <a:p>
            <a:endParaRPr lang="en-CA" dirty="0">
              <a:solidFill>
                <a:schemeClr val="bg1">
                  <a:lumMod val="75000"/>
                </a:schemeClr>
              </a:solidFill>
            </a:endParaRPr>
          </a:p>
          <a:p>
            <a:r>
              <a:rPr lang="en-CA" dirty="0">
                <a:solidFill>
                  <a:schemeClr val="bg1">
                    <a:lumMod val="75000"/>
                  </a:schemeClr>
                </a:solidFill>
              </a:rPr>
              <a:t>}; </a:t>
            </a:r>
          </a:p>
          <a:p>
            <a:r>
              <a:rPr lang="en-CA" dirty="0">
                <a:solidFill>
                  <a:schemeClr val="bg1">
                    <a:lumMod val="75000"/>
                  </a:schemeClr>
                </a:solidFill>
              </a:rPr>
              <a:t>export default About;</a:t>
            </a:r>
          </a:p>
        </p:txBody>
      </p:sp>
      <p:sp>
        <p:nvSpPr>
          <p:cNvPr id="9" name="TextBox 8">
            <a:extLst>
              <a:ext uri="{FF2B5EF4-FFF2-40B4-BE49-F238E27FC236}">
                <a16:creationId xmlns:a16="http://schemas.microsoft.com/office/drawing/2014/main" id="{1C6A477F-A012-62AE-FC93-1A679CAF2C18}"/>
              </a:ext>
            </a:extLst>
          </p:cNvPr>
          <p:cNvSpPr txBox="1"/>
          <p:nvPr/>
        </p:nvSpPr>
        <p:spPr>
          <a:xfrm>
            <a:off x="5695934" y="83537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8740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3" grpId="0" animBg="1"/>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a POST request is available among: </a:t>
            </a:r>
            <a:r>
              <a:rPr lang="en-CA" dirty="0">
                <a:highlight>
                  <a:srgbClr val="FFFF00"/>
                </a:highlight>
              </a:rPr>
              <a:t>react-hackathon.7z</a:t>
            </a:r>
            <a:r>
              <a:rPr lang="en-CA" dirty="0"/>
              <a:t>. The file is called </a:t>
            </a:r>
            <a:r>
              <a:rPr lang="en-CA" dirty="0" err="1">
                <a:highlight>
                  <a:srgbClr val="FFFF00"/>
                </a:highlight>
              </a:rPr>
              <a:t>test.json</a:t>
            </a:r>
            <a:endParaRPr lang="en-CA" dirty="0">
              <a:highlight>
                <a:srgbClr val="FFFF00"/>
              </a:highlight>
            </a:endParaRPr>
          </a:p>
          <a:p>
            <a:br>
              <a:rPr lang="en-CA" dirty="0"/>
            </a:br>
            <a:r>
              <a:rPr lang="en-CA" dirty="0"/>
              <a:t>- Header required for save: </a:t>
            </a:r>
            <a:r>
              <a:rPr lang="en-CA" dirty="0">
                <a:highlight>
                  <a:srgbClr val="00FF00"/>
                </a:highlight>
              </a:rPr>
              <a:t>content-type: application/json</a:t>
            </a:r>
            <a:r>
              <a:rPr lang="en-CA" dirty="0"/>
              <a:t>.</a:t>
            </a:r>
            <a:br>
              <a:rPr lang="en-CA" dirty="0"/>
            </a:br>
            <a:r>
              <a:rPr lang="en-CA" dirty="0"/>
              <a:t>- Header required for get: </a:t>
            </a:r>
            <a:r>
              <a:rPr lang="en-CA" dirty="0">
                <a:highlight>
                  <a:srgbClr val="00FF00"/>
                </a:highlight>
              </a:rPr>
              <a:t>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8E5639E2-55AB-D7A5-9181-503C2D072B8D}"/>
                  </a:ext>
                </a:extLst>
              </p:cNvPr>
              <p:cNvGraphicFramePr>
                <a:graphicFrameLocks noChangeAspect="1"/>
              </p:cNvGraphicFramePr>
              <p:nvPr>
                <p:extLst>
                  <p:ext uri="{D42A27DB-BD31-4B8C-83A1-F6EECF244321}">
                    <p14:modId xmlns:p14="http://schemas.microsoft.com/office/powerpoint/2010/main" val="1226251305"/>
                  </p:ext>
                </p:extLst>
              </p:nvPr>
            </p:nvGraphicFramePr>
            <p:xfrm>
              <a:off x="6368400" y="0"/>
              <a:ext cx="1404000" cy="1816971"/>
            </p:xfrm>
            <a:graphic>
              <a:graphicData uri="http://schemas.microsoft.com/office/powerpoint/2016/slidezoom">
                <pslz:sldZm>
                  <pslz:sldZmObj sldId="358" cId="313059705">
                    <pslz:zmPr id="{29DA7161-2DCA-4CB9-B91D-5EA3D398A87A}" returnToParent="0" transitionDur="1000">
                      <p166:blipFill xmlns:p166="http://schemas.microsoft.com/office/powerpoint/2016/6/main">
                        <a:blip r:embed="rId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8E5639E2-55AB-D7A5-9181-503C2D072B8D}"/>
                  </a:ext>
                </a:extLst>
              </p:cNvPr>
              <p:cNvPicPr>
                <a:picLocks noGrp="1" noRot="1" noChangeAspect="1" noMove="1" noResize="1" noEditPoints="1" noAdjustHandles="1" noChangeArrowheads="1" noChangeShapeType="1"/>
              </p:cNvPicPr>
              <p:nvPr/>
            </p:nvPicPr>
            <p:blipFill>
              <a:blip r:embed="rId5"/>
              <a:stretch>
                <a:fillRect/>
              </a:stretch>
            </p:blipFill>
            <p:spPr>
              <a:xfrm>
                <a:off x="6368400"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8943ADA9-DDFA-1B4D-F267-DC00D03A0D6B}"/>
                  </a:ext>
                </a:extLst>
              </p:cNvPr>
              <p:cNvGraphicFramePr>
                <a:graphicFrameLocks noChangeAspect="1"/>
              </p:cNvGraphicFramePr>
              <p:nvPr>
                <p:extLst>
                  <p:ext uri="{D42A27DB-BD31-4B8C-83A1-F6EECF244321}">
                    <p14:modId xmlns:p14="http://schemas.microsoft.com/office/powerpoint/2010/main" val="3940050106"/>
                  </p:ext>
                </p:extLst>
              </p:nvPr>
            </p:nvGraphicFramePr>
            <p:xfrm>
              <a:off x="6431437" y="2069604"/>
              <a:ext cx="1404000" cy="1816971"/>
            </p:xfrm>
            <a:graphic>
              <a:graphicData uri="http://schemas.microsoft.com/office/powerpoint/2016/slidezoom">
                <pslz:sldZm>
                  <pslz:sldZmObj sldId="359" cId="323048366">
                    <pslz:zmPr id="{E697A5B6-FCC8-4D13-9434-9A5D407AFF24}" returnToParent="0" transitionDur="1000">
                      <p166:blipFill xmlns:p166="http://schemas.microsoft.com/office/powerpoint/2016/6/main">
                        <a:blip r:embed="rId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1" name="Slide Zoom 10">
                <a:hlinkClick r:id="rId7" action="ppaction://hlinksldjump"/>
                <a:extLst>
                  <a:ext uri="{FF2B5EF4-FFF2-40B4-BE49-F238E27FC236}">
                    <a16:creationId xmlns:a16="http://schemas.microsoft.com/office/drawing/2014/main" id="{8943ADA9-DDFA-1B4D-F267-DC00D03A0D6B}"/>
                  </a:ext>
                </a:extLst>
              </p:cNvPr>
              <p:cNvPicPr>
                <a:picLocks noGrp="1" noRot="1" noChangeAspect="1" noMove="1" noResize="1" noEditPoints="1" noAdjustHandles="1" noChangeArrowheads="1" noChangeShapeType="1"/>
              </p:cNvPicPr>
              <p:nvPr/>
            </p:nvPicPr>
            <p:blipFill>
              <a:blip r:embed="rId8"/>
              <a:stretch>
                <a:fillRect/>
              </a:stretch>
            </p:blipFill>
            <p:spPr>
              <a:xfrm>
                <a:off x="6431437"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9FC3B7-2F8C-9E7F-22C1-0D1EC14D01AC}"/>
                  </a:ext>
                </a:extLst>
              </p:cNvPr>
              <p:cNvGraphicFramePr>
                <a:graphicFrameLocks noChangeAspect="1"/>
              </p:cNvGraphicFramePr>
              <p:nvPr>
                <p:extLst>
                  <p:ext uri="{D42A27DB-BD31-4B8C-83A1-F6EECF244321}">
                    <p14:modId xmlns:p14="http://schemas.microsoft.com/office/powerpoint/2010/main" val="699789906"/>
                  </p:ext>
                </p:extLst>
              </p:nvPr>
            </p:nvGraphicFramePr>
            <p:xfrm>
              <a:off x="4608904" y="4189066"/>
              <a:ext cx="1404000" cy="1816971"/>
            </p:xfrm>
            <a:graphic>
              <a:graphicData uri="http://schemas.microsoft.com/office/powerpoint/2016/slidezoom">
                <pslz:sldZm>
                  <pslz:sldZmObj sldId="333" cId="3124347708">
                    <pslz:zmPr id="{E6E68BFE-4D25-4C50-8C7D-754DAB61E148}" returnToParent="0" transitionDur="1000">
                      <p166:blipFill xmlns:p166="http://schemas.microsoft.com/office/powerpoint/2016/6/main">
                        <a:blip r:embed="rId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3" name="Slide Zoom 12">
                <a:hlinkClick r:id="rId10" action="ppaction://hlinksldjump"/>
                <a:extLst>
                  <a:ext uri="{FF2B5EF4-FFF2-40B4-BE49-F238E27FC236}">
                    <a16:creationId xmlns:a16="http://schemas.microsoft.com/office/drawing/2014/main" id="{199FC3B7-2F8C-9E7F-22C1-0D1EC14D01AC}"/>
                  </a:ext>
                </a:extLst>
              </p:cNvPr>
              <p:cNvPicPr>
                <a:picLocks noGrp="1" noRot="1" noChangeAspect="1" noMove="1" noResize="1" noEditPoints="1" noAdjustHandles="1" noChangeArrowheads="1" noChangeShapeType="1"/>
              </p:cNvPicPr>
              <p:nvPr/>
            </p:nvPicPr>
            <p:blipFill>
              <a:blip r:embed="rId11"/>
              <a:stretch>
                <a:fillRect/>
              </a:stretch>
            </p:blipFill>
            <p:spPr>
              <a:xfrm>
                <a:off x="4608904" y="4189066"/>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11F50541-D3CA-CFA6-8CBA-94C4237FE4DE}"/>
                  </a:ext>
                </a:extLst>
              </p:cNvPr>
              <p:cNvGraphicFramePr>
                <a:graphicFrameLocks noChangeAspect="1"/>
              </p:cNvGraphicFramePr>
              <p:nvPr>
                <p:extLst>
                  <p:ext uri="{D42A27DB-BD31-4B8C-83A1-F6EECF244321}">
                    <p14:modId xmlns:p14="http://schemas.microsoft.com/office/powerpoint/2010/main" val="2403116710"/>
                  </p:ext>
                </p:extLst>
              </p:nvPr>
            </p:nvGraphicFramePr>
            <p:xfrm>
              <a:off x="2807839" y="0"/>
              <a:ext cx="1404000" cy="1816971"/>
            </p:xfrm>
            <a:graphic>
              <a:graphicData uri="http://schemas.microsoft.com/office/powerpoint/2016/slidezoom">
                <pslz:sldZm>
                  <pslz:sldZmObj sldId="360" cId="4029733394">
                    <pslz:zmPr id="{4950ECD7-3F61-454D-8773-6BB89C4B0D02}" returnToParent="0" transitionDur="1000">
                      <p166:blipFill xmlns:p166="http://schemas.microsoft.com/office/powerpoint/2016/6/main">
                        <a:blip r:embed="rId1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5" name="Slide Zoom 14">
                <a:hlinkClick r:id="rId13" action="ppaction://hlinksldjump"/>
                <a:extLst>
                  <a:ext uri="{FF2B5EF4-FFF2-40B4-BE49-F238E27FC236}">
                    <a16:creationId xmlns:a16="http://schemas.microsoft.com/office/drawing/2014/main" id="{11F50541-D3CA-CFA6-8CBA-94C4237FE4DE}"/>
                  </a:ext>
                </a:extLst>
              </p:cNvPr>
              <p:cNvPicPr>
                <a:picLocks noGrp="1" noRot="1" noChangeAspect="1" noMove="1" noResize="1" noEditPoints="1" noAdjustHandles="1" noChangeArrowheads="1" noChangeShapeType="1"/>
              </p:cNvPicPr>
              <p:nvPr/>
            </p:nvPicPr>
            <p:blipFill>
              <a:blip r:embed="rId14"/>
              <a:stretch>
                <a:fillRect/>
              </a:stretch>
            </p:blipFill>
            <p:spPr>
              <a:xfrm>
                <a:off x="2807839"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09BCBCD4-1277-633B-15BF-E4A7641F486F}"/>
                  </a:ext>
                </a:extLst>
              </p:cNvPr>
              <p:cNvGraphicFramePr>
                <a:graphicFrameLocks noChangeAspect="1"/>
              </p:cNvGraphicFramePr>
              <p:nvPr>
                <p:extLst>
                  <p:ext uri="{D42A27DB-BD31-4B8C-83A1-F6EECF244321}">
                    <p14:modId xmlns:p14="http://schemas.microsoft.com/office/powerpoint/2010/main" val="534558211"/>
                  </p:ext>
                </p:extLst>
              </p:nvPr>
            </p:nvGraphicFramePr>
            <p:xfrm>
              <a:off x="2876128" y="2069604"/>
              <a:ext cx="1404000" cy="1816971"/>
            </p:xfrm>
            <a:graphic>
              <a:graphicData uri="http://schemas.microsoft.com/office/powerpoint/2016/slidezoom">
                <pslz:sldZm>
                  <pslz:sldZmObj sldId="314" cId="1187238870">
                    <pslz:zmPr id="{04909BEC-147E-4ACD-8F29-F500811F3347}" returnToParent="0" transitionDur="1000">
                      <p166:blipFill xmlns:p166="http://schemas.microsoft.com/office/powerpoint/2016/6/main">
                        <a:blip r:embed="rId15"/>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7" name="Slide Zoom 16">
                <a:hlinkClick r:id="rId16" action="ppaction://hlinksldjump"/>
                <a:extLst>
                  <a:ext uri="{FF2B5EF4-FFF2-40B4-BE49-F238E27FC236}">
                    <a16:creationId xmlns:a16="http://schemas.microsoft.com/office/drawing/2014/main" id="{09BCBCD4-1277-633B-15BF-E4A7641F486F}"/>
                  </a:ext>
                </a:extLst>
              </p:cNvPr>
              <p:cNvPicPr>
                <a:picLocks noGrp="1" noRot="1" noChangeAspect="1" noMove="1" noResize="1" noEditPoints="1" noAdjustHandles="1" noChangeArrowheads="1" noChangeShapeType="1"/>
              </p:cNvPicPr>
              <p:nvPr/>
            </p:nvPicPr>
            <p:blipFill>
              <a:blip r:embed="rId17"/>
              <a:stretch>
                <a:fillRect/>
              </a:stretch>
            </p:blipFill>
            <p:spPr>
              <a:xfrm>
                <a:off x="2876128" y="20696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14954EC1-94E2-67DB-F28E-4416481678D8}"/>
                  </a:ext>
                </a:extLst>
              </p:cNvPr>
              <p:cNvGraphicFramePr>
                <a:graphicFrameLocks noChangeAspect="1"/>
              </p:cNvGraphicFramePr>
              <p:nvPr>
                <p:extLst>
                  <p:ext uri="{D42A27DB-BD31-4B8C-83A1-F6EECF244321}">
                    <p14:modId xmlns:p14="http://schemas.microsoft.com/office/powerpoint/2010/main" val="1866978259"/>
                  </p:ext>
                </p:extLst>
              </p:nvPr>
            </p:nvGraphicFramePr>
            <p:xfrm>
              <a:off x="6315351" y="4131954"/>
              <a:ext cx="1404000" cy="1816971"/>
            </p:xfrm>
            <a:graphic>
              <a:graphicData uri="http://schemas.microsoft.com/office/powerpoint/2016/slidezoom">
                <pslz:sldZm>
                  <pslz:sldZmObj sldId="317" cId="2063974092">
                    <pslz:zmPr id="{64D38546-EC1A-45B5-B44C-CB76B473358B}" returnToParent="0" transitionDur="1000">
                      <p166:blipFill xmlns:p166="http://schemas.microsoft.com/office/powerpoint/2016/6/main">
                        <a:blip r:embed="rId18"/>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19" name="Slide Zoom 18">
                <a:hlinkClick r:id="rId19" action="ppaction://hlinksldjump"/>
                <a:extLst>
                  <a:ext uri="{FF2B5EF4-FFF2-40B4-BE49-F238E27FC236}">
                    <a16:creationId xmlns:a16="http://schemas.microsoft.com/office/drawing/2014/main" id="{14954EC1-94E2-67DB-F28E-4416481678D8}"/>
                  </a:ext>
                </a:extLst>
              </p:cNvPr>
              <p:cNvPicPr>
                <a:picLocks noGrp="1" noRot="1" noChangeAspect="1" noMove="1" noResize="1" noEditPoints="1" noAdjustHandles="1" noChangeArrowheads="1" noChangeShapeType="1"/>
              </p:cNvPicPr>
              <p:nvPr/>
            </p:nvPicPr>
            <p:blipFill>
              <a:blip r:embed="rId20"/>
              <a:stretch>
                <a:fillRect/>
              </a:stretch>
            </p:blipFill>
            <p:spPr>
              <a:xfrm>
                <a:off x="6315351"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A6B4617-3766-B7FE-EB8E-2C4DEA95BDDE}"/>
                  </a:ext>
                </a:extLst>
              </p:cNvPr>
              <p:cNvGraphicFramePr>
                <a:graphicFrameLocks noChangeAspect="1"/>
              </p:cNvGraphicFramePr>
              <p:nvPr>
                <p:extLst>
                  <p:ext uri="{D42A27DB-BD31-4B8C-83A1-F6EECF244321}">
                    <p14:modId xmlns:p14="http://schemas.microsoft.com/office/powerpoint/2010/main" val="568622197"/>
                  </p:ext>
                </p:extLst>
              </p:nvPr>
            </p:nvGraphicFramePr>
            <p:xfrm>
              <a:off x="6327461" y="6278204"/>
              <a:ext cx="1404000" cy="1816932"/>
            </p:xfrm>
            <a:graphic>
              <a:graphicData uri="http://schemas.microsoft.com/office/powerpoint/2016/slidezoom">
                <pslz:sldZm>
                  <pslz:sldZmObj sldId="357" cId="604169628">
                    <pslz:zmPr id="{7F9CD44F-7A73-45A3-88E8-E977BD985C65}" returnToParent="0" transitionDur="1000">
                      <p166:blipFill xmlns:p166="http://schemas.microsoft.com/office/powerpoint/2016/6/main">
                        <a:blip r:embed="rId21"/>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21" name="Slide Zoom 20">
                <a:hlinkClick r:id="rId22" action="ppaction://hlinksldjump"/>
                <a:extLst>
                  <a:ext uri="{FF2B5EF4-FFF2-40B4-BE49-F238E27FC236}">
                    <a16:creationId xmlns:a16="http://schemas.microsoft.com/office/drawing/2014/main" id="{CA6B4617-3766-B7FE-EB8E-2C4DEA95BDDE}"/>
                  </a:ext>
                </a:extLst>
              </p:cNvPr>
              <p:cNvPicPr>
                <a:picLocks noGrp="1" noRot="1" noChangeAspect="1" noMove="1" noResize="1" noEditPoints="1" noAdjustHandles="1" noChangeArrowheads="1" noChangeShapeType="1"/>
              </p:cNvPicPr>
              <p:nvPr/>
            </p:nvPicPr>
            <p:blipFill>
              <a:blip r:embed="rId23"/>
              <a:stretch>
                <a:fillRect/>
              </a:stretch>
            </p:blipFill>
            <p:spPr>
              <a:xfrm>
                <a:off x="6327461"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49F9A672-0886-C895-2E8B-C425D7D305EA}"/>
                  </a:ext>
                </a:extLst>
              </p:cNvPr>
              <p:cNvGraphicFramePr>
                <a:graphicFrameLocks noChangeAspect="1"/>
              </p:cNvGraphicFramePr>
              <p:nvPr>
                <p:extLst>
                  <p:ext uri="{D42A27DB-BD31-4B8C-83A1-F6EECF244321}">
                    <p14:modId xmlns:p14="http://schemas.microsoft.com/office/powerpoint/2010/main" val="1371520307"/>
                  </p:ext>
                </p:extLst>
              </p:nvPr>
            </p:nvGraphicFramePr>
            <p:xfrm>
              <a:off x="4608904" y="6278204"/>
              <a:ext cx="1404000" cy="1816971"/>
            </p:xfrm>
            <a:graphic>
              <a:graphicData uri="http://schemas.microsoft.com/office/powerpoint/2016/slidezoom">
                <pslz:sldZm>
                  <pslz:sldZmObj sldId="356" cId="1231301920">
                    <pslz:zmPr id="{DB7E973D-9697-4601-A7BF-9E20F86283DB}" returnToParent="0" transitionDur="1000">
                      <p166:blipFill xmlns:p166="http://schemas.microsoft.com/office/powerpoint/2016/6/main">
                        <a:blip r:embed="rId24"/>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3" name="Slide Zoom 22">
                <a:hlinkClick r:id="rId25" action="ppaction://hlinksldjump"/>
                <a:extLst>
                  <a:ext uri="{FF2B5EF4-FFF2-40B4-BE49-F238E27FC236}">
                    <a16:creationId xmlns:a16="http://schemas.microsoft.com/office/drawing/2014/main" id="{49F9A672-0886-C895-2E8B-C425D7D305EA}"/>
                  </a:ext>
                </a:extLst>
              </p:cNvPr>
              <p:cNvPicPr>
                <a:picLocks noGrp="1" noRot="1" noChangeAspect="1" noMove="1" noResize="1" noEditPoints="1" noAdjustHandles="1" noChangeArrowheads="1" noChangeShapeType="1"/>
              </p:cNvPicPr>
              <p:nvPr/>
            </p:nvPicPr>
            <p:blipFill>
              <a:blip r:embed="rId26"/>
              <a:stretch>
                <a:fillRect/>
              </a:stretch>
            </p:blipFill>
            <p:spPr>
              <a:xfrm>
                <a:off x="4608904"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AEC50E90-4C88-0F7C-BF02-7E4FF423240F}"/>
                  </a:ext>
                </a:extLst>
              </p:cNvPr>
              <p:cNvGraphicFramePr>
                <a:graphicFrameLocks noChangeAspect="1"/>
              </p:cNvGraphicFramePr>
              <p:nvPr>
                <p:extLst>
                  <p:ext uri="{D42A27DB-BD31-4B8C-83A1-F6EECF244321}">
                    <p14:modId xmlns:p14="http://schemas.microsoft.com/office/powerpoint/2010/main" val="3397285112"/>
                  </p:ext>
                </p:extLst>
              </p:nvPr>
            </p:nvGraphicFramePr>
            <p:xfrm>
              <a:off x="2946224" y="4131954"/>
              <a:ext cx="1404000" cy="1816971"/>
            </p:xfrm>
            <a:graphic>
              <a:graphicData uri="http://schemas.microsoft.com/office/powerpoint/2016/slidezoom">
                <pslz:sldZm>
                  <pslz:sldZmObj sldId="332" cId="643624718">
                    <pslz:zmPr id="{6D77235B-2A65-47CF-88F2-6DCD9FE0C4C0}" returnToParent="0" transitionDur="1000">
                      <p166:blipFill xmlns:p166="http://schemas.microsoft.com/office/powerpoint/2016/6/main">
                        <a:blip r:embed="rId27"/>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5" name="Slide Zoom 24">
                <a:hlinkClick r:id="rId28" action="ppaction://hlinksldjump"/>
                <a:extLst>
                  <a:ext uri="{FF2B5EF4-FFF2-40B4-BE49-F238E27FC236}">
                    <a16:creationId xmlns:a16="http://schemas.microsoft.com/office/drawing/2014/main" id="{AEC50E90-4C88-0F7C-BF02-7E4FF423240F}"/>
                  </a:ext>
                </a:extLst>
              </p:cNvPr>
              <p:cNvPicPr>
                <a:picLocks noGrp="1" noRot="1" noChangeAspect="1" noMove="1" noResize="1" noEditPoints="1" noAdjustHandles="1" noChangeArrowheads="1" noChangeShapeType="1"/>
              </p:cNvPicPr>
              <p:nvPr/>
            </p:nvPicPr>
            <p:blipFill>
              <a:blip r:embed="rId29"/>
              <a:stretch>
                <a:fillRect/>
              </a:stretch>
            </p:blipFill>
            <p:spPr>
              <a:xfrm>
                <a:off x="2946224"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A4FFCF8-49FC-7857-E082-D331AB610C19}"/>
                  </a:ext>
                </a:extLst>
              </p:cNvPr>
              <p:cNvGraphicFramePr>
                <a:graphicFrameLocks noChangeAspect="1"/>
              </p:cNvGraphicFramePr>
              <p:nvPr>
                <p:extLst>
                  <p:ext uri="{D42A27DB-BD31-4B8C-83A1-F6EECF244321}">
                    <p14:modId xmlns:p14="http://schemas.microsoft.com/office/powerpoint/2010/main" val="27527841"/>
                  </p:ext>
                </p:extLst>
              </p:nvPr>
            </p:nvGraphicFramePr>
            <p:xfrm>
              <a:off x="4639105" y="2062350"/>
              <a:ext cx="1404000" cy="1816971"/>
            </p:xfrm>
            <a:graphic>
              <a:graphicData uri="http://schemas.microsoft.com/office/powerpoint/2016/slidezoom">
                <pslz:sldZm>
                  <pslz:sldZmObj sldId="328" cId="1160457545">
                    <pslz:zmPr id="{4E68BAA0-58CF-43D5-822A-C66254C0E882}" returnToParent="0" transitionDur="1000">
                      <p166:blipFill xmlns:p166="http://schemas.microsoft.com/office/powerpoint/2016/6/main">
                        <a:blip r:embed="rId30"/>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7" name="Slide Zoom 26">
                <a:hlinkClick r:id="rId31" action="ppaction://hlinksldjump"/>
                <a:extLst>
                  <a:ext uri="{FF2B5EF4-FFF2-40B4-BE49-F238E27FC236}">
                    <a16:creationId xmlns:a16="http://schemas.microsoft.com/office/drawing/2014/main" id="{CA4FFCF8-49FC-7857-E082-D331AB610C19}"/>
                  </a:ext>
                </a:extLst>
              </p:cNvPr>
              <p:cNvPicPr>
                <a:picLocks noGrp="1" noRot="1" noChangeAspect="1" noMove="1" noResize="1" noEditPoints="1" noAdjustHandles="1" noChangeArrowheads="1" noChangeShapeType="1"/>
              </p:cNvPicPr>
              <p:nvPr/>
            </p:nvPicPr>
            <p:blipFill>
              <a:blip r:embed="rId32"/>
              <a:stretch>
                <a:fillRect/>
              </a:stretch>
            </p:blipFill>
            <p:spPr>
              <a:xfrm>
                <a:off x="4639105" y="206235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BD316C-557C-56F9-DD10-2434E1426606}"/>
                  </a:ext>
                </a:extLst>
              </p:cNvPr>
              <p:cNvGraphicFramePr>
                <a:graphicFrameLocks noChangeAspect="1"/>
              </p:cNvGraphicFramePr>
              <p:nvPr>
                <p:extLst>
                  <p:ext uri="{D42A27DB-BD31-4B8C-83A1-F6EECF244321}">
                    <p14:modId xmlns:p14="http://schemas.microsoft.com/office/powerpoint/2010/main" val="4257234455"/>
                  </p:ext>
                </p:extLst>
              </p:nvPr>
            </p:nvGraphicFramePr>
            <p:xfrm>
              <a:off x="4639105" y="0"/>
              <a:ext cx="1404000" cy="1816971"/>
            </p:xfrm>
            <a:graphic>
              <a:graphicData uri="http://schemas.microsoft.com/office/powerpoint/2016/slidezoom">
                <pslz:sldZm>
                  <pslz:sldZmObj sldId="329" cId="2368588550">
                    <pslz:zmPr id="{9C3E2C34-844F-437F-A447-952C7D8BD26D}" returnToParent="0" transitionDur="1000">
                      <p166:blipFill xmlns:p166="http://schemas.microsoft.com/office/powerpoint/2016/6/main">
                        <a:blip r:embed="rId33"/>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29" name="Slide Zoom 28">
                <a:hlinkClick r:id="rId34" action="ppaction://hlinksldjump"/>
                <a:extLst>
                  <a:ext uri="{FF2B5EF4-FFF2-40B4-BE49-F238E27FC236}">
                    <a16:creationId xmlns:a16="http://schemas.microsoft.com/office/drawing/2014/main" id="{66BD316C-557C-56F9-DD10-2434E1426606}"/>
                  </a:ext>
                </a:extLst>
              </p:cNvPr>
              <p:cNvPicPr>
                <a:picLocks noGrp="1" noRot="1" noChangeAspect="1" noMove="1" noResize="1" noEditPoints="1" noAdjustHandles="1" noChangeArrowheads="1" noChangeShapeType="1"/>
              </p:cNvPicPr>
              <p:nvPr/>
            </p:nvPicPr>
            <p:blipFill>
              <a:blip r:embed="rId35"/>
              <a:stretch>
                <a:fillRect/>
              </a:stretch>
            </p:blipFill>
            <p:spPr>
              <a:xfrm>
                <a:off x="4639105"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F9814A9B-569A-4C80-1172-7210141880F6}"/>
                  </a:ext>
                </a:extLst>
              </p:cNvPr>
              <p:cNvGraphicFramePr>
                <a:graphicFrameLocks noChangeAspect="1"/>
              </p:cNvGraphicFramePr>
              <p:nvPr>
                <p:extLst>
                  <p:ext uri="{D42A27DB-BD31-4B8C-83A1-F6EECF244321}">
                    <p14:modId xmlns:p14="http://schemas.microsoft.com/office/powerpoint/2010/main" val="2647776717"/>
                  </p:ext>
                </p:extLst>
              </p:nvPr>
            </p:nvGraphicFramePr>
            <p:xfrm>
              <a:off x="2916048" y="6278204"/>
              <a:ext cx="1404000" cy="1816971"/>
            </p:xfrm>
            <a:graphic>
              <a:graphicData uri="http://schemas.microsoft.com/office/powerpoint/2016/slidezoom">
                <pslz:sldZm>
                  <pslz:sldZmObj sldId="327" cId="1638284282">
                    <pslz:zmPr id="{91471348-F771-4550-8A4D-8422E23F2488}" returnToParent="0" transitionDur="1000">
                      <p166:blipFill xmlns:p166="http://schemas.microsoft.com/office/powerpoint/2016/6/main">
                        <a:blip r:embed="rId36"/>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1" name="Slide Zoom 30">
                <a:hlinkClick r:id="rId37" action="ppaction://hlinksldjump"/>
                <a:extLst>
                  <a:ext uri="{FF2B5EF4-FFF2-40B4-BE49-F238E27FC236}">
                    <a16:creationId xmlns:a16="http://schemas.microsoft.com/office/drawing/2014/main" id="{F9814A9B-569A-4C80-1172-7210141880F6}"/>
                  </a:ext>
                </a:extLst>
              </p:cNvPr>
              <p:cNvPicPr>
                <a:picLocks noGrp="1" noRot="1" noChangeAspect="1" noMove="1" noResize="1" noEditPoints="1" noAdjustHandles="1" noChangeArrowheads="1" noChangeShapeType="1"/>
              </p:cNvPicPr>
              <p:nvPr/>
            </p:nvPicPr>
            <p:blipFill>
              <a:blip r:embed="rId38"/>
              <a:stretch>
                <a:fillRect/>
              </a:stretch>
            </p:blipFill>
            <p:spPr>
              <a:xfrm>
                <a:off x="2916048" y="627820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EB40D7E3-BCBC-16A4-9E1C-B66C90E533A6}"/>
                  </a:ext>
                </a:extLst>
              </p:cNvPr>
              <p:cNvGraphicFramePr>
                <a:graphicFrameLocks noChangeAspect="1"/>
              </p:cNvGraphicFramePr>
              <p:nvPr>
                <p:extLst>
                  <p:ext uri="{D42A27DB-BD31-4B8C-83A1-F6EECF244321}">
                    <p14:modId xmlns:p14="http://schemas.microsoft.com/office/powerpoint/2010/main" val="3353239521"/>
                  </p:ext>
                </p:extLst>
              </p:nvPr>
            </p:nvGraphicFramePr>
            <p:xfrm>
              <a:off x="1223192" y="0"/>
              <a:ext cx="1404000" cy="1816971"/>
            </p:xfrm>
            <a:graphic>
              <a:graphicData uri="http://schemas.microsoft.com/office/powerpoint/2016/slidezoom">
                <pslz:sldZm>
                  <pslz:sldZmObj sldId="309" cId="669598859">
                    <pslz:zmPr id="{2DB20FF3-B685-4544-B9F3-49CF4077EA01}" returnToParent="0" transitionDur="1000">
                      <p166:blipFill xmlns:p166="http://schemas.microsoft.com/office/powerpoint/2016/6/main">
                        <a:blip r:embed="rId39"/>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3" name="Slide Zoom 32">
                <a:hlinkClick r:id="rId40" action="ppaction://hlinksldjump"/>
                <a:extLst>
                  <a:ext uri="{FF2B5EF4-FFF2-40B4-BE49-F238E27FC236}">
                    <a16:creationId xmlns:a16="http://schemas.microsoft.com/office/drawing/2014/main" id="{EB40D7E3-BCBC-16A4-9E1C-B66C90E533A6}"/>
                  </a:ext>
                </a:extLst>
              </p:cNvPr>
              <p:cNvPicPr>
                <a:picLocks noGrp="1" noRot="1" noChangeAspect="1" noMove="1" noResize="1" noEditPoints="1" noAdjustHandles="1" noChangeArrowheads="1" noChangeShapeType="1"/>
              </p:cNvPicPr>
              <p:nvPr/>
            </p:nvPicPr>
            <p:blipFill>
              <a:blip r:embed="rId41"/>
              <a:stretch>
                <a:fillRect/>
              </a:stretch>
            </p:blipFill>
            <p:spPr>
              <a:xfrm>
                <a:off x="1223192" y="0"/>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7" name="Slide Zoom 36">
                <a:extLst>
                  <a:ext uri="{FF2B5EF4-FFF2-40B4-BE49-F238E27FC236}">
                    <a16:creationId xmlns:a16="http://schemas.microsoft.com/office/drawing/2014/main" id="{3DFBCC60-B05F-6638-183F-FCDF527E9DDC}"/>
                  </a:ext>
                </a:extLst>
              </p:cNvPr>
              <p:cNvGraphicFramePr>
                <a:graphicFrameLocks noChangeAspect="1"/>
              </p:cNvGraphicFramePr>
              <p:nvPr>
                <p:extLst>
                  <p:ext uri="{D42A27DB-BD31-4B8C-83A1-F6EECF244321}">
                    <p14:modId xmlns:p14="http://schemas.microsoft.com/office/powerpoint/2010/main" val="999575291"/>
                  </p:ext>
                </p:extLst>
              </p:nvPr>
            </p:nvGraphicFramePr>
            <p:xfrm>
              <a:off x="1283060" y="4131954"/>
              <a:ext cx="1404000" cy="1816971"/>
            </p:xfrm>
            <a:graphic>
              <a:graphicData uri="http://schemas.microsoft.com/office/powerpoint/2016/slidezoom">
                <pslz:sldZm>
                  <pslz:sldZmObj sldId="311" cId="340845286">
                    <pslz:zmPr id="{EDBFF591-15A5-4CD0-B4DE-2AC376183F73}" returnToParent="0" transitionDur="1000">
                      <p166:blipFill xmlns:p166="http://schemas.microsoft.com/office/powerpoint/2016/6/main">
                        <a:blip r:embed="rId42"/>
                        <a:stretch>
                          <a:fillRect/>
                        </a:stretch>
                      </p166:blipFill>
                      <p166:spPr xmlns:p166="http://schemas.microsoft.com/office/powerpoint/2016/6/main">
                        <a:xfrm>
                          <a:off x="0" y="0"/>
                          <a:ext cx="1404000" cy="1816971"/>
                        </a:xfrm>
                        <a:prstGeom prst="rect">
                          <a:avLst/>
                        </a:prstGeom>
                        <a:ln w="38100">
                          <a:solidFill>
                            <a:schemeClr val="tx1">
                              <a:lumMod val="95000"/>
                              <a:lumOff val="5000"/>
                            </a:schemeClr>
                          </a:solidFill>
                        </a:ln>
                      </p166:spPr>
                    </pslz:zmPr>
                  </pslz:sldZmObj>
                </pslz:sldZm>
              </a:graphicData>
            </a:graphic>
          </p:graphicFrame>
        </mc:Choice>
        <mc:Fallback xmlns="">
          <p:pic>
            <p:nvPicPr>
              <p:cNvPr id="37" name="Slide Zoom 36">
                <a:hlinkClick r:id="rId43" action="ppaction://hlinksldjump"/>
                <a:extLst>
                  <a:ext uri="{FF2B5EF4-FFF2-40B4-BE49-F238E27FC236}">
                    <a16:creationId xmlns:a16="http://schemas.microsoft.com/office/drawing/2014/main" id="{3DFBCC60-B05F-6638-183F-FCDF527E9DDC}"/>
                  </a:ext>
                </a:extLst>
              </p:cNvPr>
              <p:cNvPicPr>
                <a:picLocks noGrp="1" noRot="1" noChangeAspect="1" noMove="1" noResize="1" noEditPoints="1" noAdjustHandles="1" noChangeArrowheads="1" noChangeShapeType="1"/>
              </p:cNvPicPr>
              <p:nvPr/>
            </p:nvPicPr>
            <p:blipFill>
              <a:blip r:embed="rId44"/>
              <a:stretch>
                <a:fillRect/>
              </a:stretch>
            </p:blipFill>
            <p:spPr>
              <a:xfrm>
                <a:off x="1283060" y="4131954"/>
                <a:ext cx="1404000" cy="1816971"/>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FE3929B-1EFD-D001-1DDC-67C5BF136547}"/>
                  </a:ext>
                </a:extLst>
              </p:cNvPr>
              <p:cNvGraphicFramePr>
                <a:graphicFrameLocks noChangeAspect="1"/>
              </p:cNvGraphicFramePr>
              <p:nvPr>
                <p:extLst>
                  <p:ext uri="{D42A27DB-BD31-4B8C-83A1-F6EECF244321}">
                    <p14:modId xmlns:p14="http://schemas.microsoft.com/office/powerpoint/2010/main" val="2034040083"/>
                  </p:ext>
                </p:extLst>
              </p:nvPr>
            </p:nvGraphicFramePr>
            <p:xfrm>
              <a:off x="1223192" y="6278204"/>
              <a:ext cx="1404000" cy="1816932"/>
            </p:xfrm>
            <a:graphic>
              <a:graphicData uri="http://schemas.microsoft.com/office/powerpoint/2016/slidezoom">
                <pslz:sldZm>
                  <pslz:sldZmObj sldId="307" cId="531484508">
                    <pslz:zmPr id="{7773F189-2BA8-4036-B9AD-E78E80BA0F86}" returnToParent="0" transitionDur="1000">
                      <p166:blipFill xmlns:p166="http://schemas.microsoft.com/office/powerpoint/2016/6/main">
                        <a:blip r:embed="rId45"/>
                        <a:stretch>
                          <a:fillRect/>
                        </a:stretch>
                      </p166:blipFill>
                      <p166:spPr xmlns:p166="http://schemas.microsoft.com/office/powerpoint/2016/6/main">
                        <a:xfrm>
                          <a:off x="0" y="0"/>
                          <a:ext cx="1404000" cy="1816932"/>
                        </a:xfrm>
                        <a:prstGeom prst="rect">
                          <a:avLst/>
                        </a:prstGeom>
                        <a:ln w="38100">
                          <a:solidFill>
                            <a:schemeClr val="tx1">
                              <a:lumMod val="95000"/>
                              <a:lumOff val="5000"/>
                            </a:schemeClr>
                          </a:solidFill>
                        </a:ln>
                      </p166:spPr>
                    </pslz:zmPr>
                  </pslz:sldZmObj>
                </pslz:sldZm>
              </a:graphicData>
            </a:graphic>
          </p:graphicFrame>
        </mc:Choice>
        <mc:Fallback xmlns="">
          <p:pic>
            <p:nvPicPr>
              <p:cNvPr id="3" name="Slide Zoom 2">
                <a:hlinkClick r:id="rId46" action="ppaction://hlinksldjump"/>
                <a:extLst>
                  <a:ext uri="{FF2B5EF4-FFF2-40B4-BE49-F238E27FC236}">
                    <a16:creationId xmlns:a16="http://schemas.microsoft.com/office/drawing/2014/main" id="{2FE3929B-1EFD-D001-1DDC-67C5BF136547}"/>
                  </a:ext>
                </a:extLst>
              </p:cNvPr>
              <p:cNvPicPr>
                <a:picLocks noGrp="1" noRot="1" noChangeAspect="1" noMove="1" noResize="1" noEditPoints="1" noAdjustHandles="1" noChangeArrowheads="1" noChangeShapeType="1"/>
              </p:cNvPicPr>
              <p:nvPr/>
            </p:nvPicPr>
            <p:blipFill>
              <a:blip r:embed="rId47"/>
              <a:stretch>
                <a:fillRect/>
              </a:stretch>
            </p:blipFill>
            <p:spPr>
              <a:xfrm>
                <a:off x="1223192" y="6278204"/>
                <a:ext cx="1404000" cy="1816932"/>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B634896C-2880-C2C1-80B5-5ED775205232}"/>
                  </a:ext>
                </a:extLst>
              </p:cNvPr>
              <p:cNvGraphicFramePr>
                <a:graphicFrameLocks noChangeAspect="1"/>
              </p:cNvGraphicFramePr>
              <p:nvPr>
                <p:extLst>
                  <p:ext uri="{D42A27DB-BD31-4B8C-83A1-F6EECF244321}">
                    <p14:modId xmlns:p14="http://schemas.microsoft.com/office/powerpoint/2010/main" val="2234520034"/>
                  </p:ext>
                </p:extLst>
              </p:nvPr>
            </p:nvGraphicFramePr>
            <p:xfrm>
              <a:off x="1229550" y="2069604"/>
              <a:ext cx="1404000" cy="1809717"/>
            </p:xfrm>
            <a:graphic>
              <a:graphicData uri="http://schemas.microsoft.com/office/powerpoint/2016/slidezoom">
                <pslz:sldZm>
                  <pslz:sldZmObj sldId="316" cId="2280597969">
                    <pslz:zmPr id="{B1C8411F-2E40-4777-8D36-3FCC4E486682}" returnToParent="0" transitionDur="1000">
                      <p166:blipFill xmlns:p166="http://schemas.microsoft.com/office/powerpoint/2016/6/main">
                        <a:blip r:embed="rId48"/>
                        <a:stretch>
                          <a:fillRect/>
                        </a:stretch>
                      </p166:blipFill>
                      <p166:spPr xmlns:p166="http://schemas.microsoft.com/office/powerpoint/2016/6/main">
                        <a:xfrm>
                          <a:off x="0" y="0"/>
                          <a:ext cx="1404000" cy="1809717"/>
                        </a:xfrm>
                        <a:prstGeom prst="rect">
                          <a:avLst/>
                        </a:prstGeom>
                        <a:ln w="38100">
                          <a:solidFill>
                            <a:schemeClr val="tx1">
                              <a:lumMod val="95000"/>
                              <a:lumOff val="5000"/>
                            </a:schemeClr>
                          </a:solidFill>
                        </a:ln>
                      </p166:spPr>
                    </pslz:zmPr>
                  </pslz:sldZmObj>
                </pslz:sldZm>
              </a:graphicData>
            </a:graphic>
          </p:graphicFrame>
        </mc:Choice>
        <mc:Fallback xmlns="">
          <p:pic>
            <p:nvPicPr>
              <p:cNvPr id="5" name="Slide Zoom 4">
                <a:hlinkClick r:id="rId49" action="ppaction://hlinksldjump"/>
                <a:extLst>
                  <a:ext uri="{FF2B5EF4-FFF2-40B4-BE49-F238E27FC236}">
                    <a16:creationId xmlns:a16="http://schemas.microsoft.com/office/drawing/2014/main" id="{B634896C-2880-C2C1-80B5-5ED775205232}"/>
                  </a:ext>
                </a:extLst>
              </p:cNvPr>
              <p:cNvPicPr>
                <a:picLocks noGrp="1" noRot="1" noChangeAspect="1" noMove="1" noResize="1" noEditPoints="1" noAdjustHandles="1" noChangeArrowheads="1" noChangeShapeType="1"/>
              </p:cNvPicPr>
              <p:nvPr/>
            </p:nvPicPr>
            <p:blipFill>
              <a:blip r:embed="rId50"/>
              <a:stretch>
                <a:fillRect/>
              </a:stretch>
            </p:blipFill>
            <p:spPr>
              <a:xfrm>
                <a:off x="1229550" y="2069604"/>
                <a:ext cx="1404000" cy="1809717"/>
              </a:xfrm>
              <a:prstGeom prst="rect">
                <a:avLst/>
              </a:prstGeom>
              <a:ln w="38100">
                <a:solidFill>
                  <a:schemeClr val="tx1">
                    <a:lumMod val="95000"/>
                    <a:lumOff val="5000"/>
                  </a:schemeClr>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502D809-5ECD-D71E-E311-801D08855333}"/>
                  </a:ext>
                </a:extLst>
              </p:cNvPr>
              <p:cNvGraphicFramePr>
                <a:graphicFrameLocks noChangeAspect="1"/>
              </p:cNvGraphicFramePr>
              <p:nvPr>
                <p:extLst>
                  <p:ext uri="{D42A27DB-BD31-4B8C-83A1-F6EECF244321}">
                    <p14:modId xmlns:p14="http://schemas.microsoft.com/office/powerpoint/2010/main" val="3354784878"/>
                  </p:ext>
                </p:extLst>
              </p:nvPr>
            </p:nvGraphicFramePr>
            <p:xfrm>
              <a:off x="6391258" y="8263908"/>
              <a:ext cx="1276406" cy="1651820"/>
            </p:xfrm>
            <a:graphic>
              <a:graphicData uri="http://schemas.microsoft.com/office/powerpoint/2016/slidezoom">
                <pslz:sldZm>
                  <pslz:sldZmObj sldId="330" cId="533179421">
                    <pslz:zmPr id="{2428FC34-0FBF-420C-9447-EE83B4B6D4B2}" returnToParent="0" transitionDur="1000">
                      <p166:blipFill xmlns:p166="http://schemas.microsoft.com/office/powerpoint/2016/6/main">
                        <a:blip r:embed="rId51"/>
                        <a:stretch>
                          <a:fillRect/>
                        </a:stretch>
                      </p166:blipFill>
                      <p166:spPr xmlns:p166="http://schemas.microsoft.com/office/powerpoint/2016/6/main">
                        <a:xfrm>
                          <a:off x="0" y="0"/>
                          <a:ext cx="1276406" cy="1651820"/>
                        </a:xfrm>
                        <a:prstGeom prst="rect">
                          <a:avLst/>
                        </a:prstGeom>
                        <a:ln w="38100">
                          <a:solidFill>
                            <a:schemeClr val="tx1">
                              <a:lumMod val="95000"/>
                              <a:lumOff val="5000"/>
                            </a:schemeClr>
                          </a:solidFill>
                        </a:ln>
                      </p166:spPr>
                    </pslz:zmPr>
                  </pslz:sldZmObj>
                </pslz:sldZm>
              </a:graphicData>
            </a:graphic>
          </p:graphicFrame>
        </mc:Choice>
        <mc:Fallback xmlns="">
          <p:pic>
            <p:nvPicPr>
              <p:cNvPr id="7" name="Slide Zoom 6">
                <a:hlinkClick r:id="rId52" action="ppaction://hlinksldjump"/>
                <a:extLst>
                  <a:ext uri="{FF2B5EF4-FFF2-40B4-BE49-F238E27FC236}">
                    <a16:creationId xmlns:a16="http://schemas.microsoft.com/office/drawing/2014/main" id="{3502D809-5ECD-D71E-E311-801D08855333}"/>
                  </a:ext>
                </a:extLst>
              </p:cNvPr>
              <p:cNvPicPr>
                <a:picLocks noGrp="1" noRot="1" noChangeAspect="1" noMove="1" noResize="1" noEditPoints="1" noAdjustHandles="1" noChangeArrowheads="1" noChangeShapeType="1"/>
              </p:cNvPicPr>
              <p:nvPr/>
            </p:nvPicPr>
            <p:blipFill>
              <a:blip r:embed="rId53"/>
              <a:stretch>
                <a:fillRect/>
              </a:stretch>
            </p:blipFill>
            <p:spPr>
              <a:xfrm>
                <a:off x="6391258" y="8263908"/>
                <a:ext cx="1276406" cy="1651820"/>
              </a:xfrm>
              <a:prstGeom prst="rect">
                <a:avLst/>
              </a:prstGeom>
              <a:ln w="38100">
                <a:solidFill>
                  <a:schemeClr val="tx1">
                    <a:lumMod val="95000"/>
                    <a:lumOff val="5000"/>
                  </a:schemeClr>
                </a:solidFill>
              </a:ln>
            </p:spPr>
          </p:pic>
        </mc:Fallback>
      </mc:AlternateContent>
    </p:spTree>
    <p:extLst>
      <p:ext uri="{BB962C8B-B14F-4D97-AF65-F5344CB8AC3E}">
        <p14:creationId xmlns:p14="http://schemas.microsoft.com/office/powerpoint/2010/main" val="1299036302"/>
      </p:ext>
    </p:extLst>
  </p:cSld>
  <p:clrMapOvr>
    <a:masterClrMapping/>
  </p:clrMapOvr>
  <p:extLst>
    <p:ext uri="{6950BFC3-D8DA-4A85-94F7-54DA5524770B}">
      <p188:commentRel xmlns:p188="http://schemas.microsoft.com/office/powerpoint/2018/8/main" r:id="rId2"/>
    </p:ext>
  </p:extLs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11854</TotalTime>
  <Words>7847</Words>
  <Application>Microsoft Office PowerPoint</Application>
  <PresentationFormat>Custom</PresentationFormat>
  <Paragraphs>1196</Paragraphs>
  <Slides>96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Arial Unicode MS</vt:lpstr>
      <vt:lpstr>Avenir Next LT Pro</vt:lpstr>
      <vt:lpstr>Calibri</vt:lpstr>
      <vt:lpstr>Cochocib Script Latin Pro</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783</cp:revision>
  <dcterms:created xsi:type="dcterms:W3CDTF">2023-03-15T22:27:13Z</dcterms:created>
  <dcterms:modified xsi:type="dcterms:W3CDTF">2023-05-02T11:05:22Z</dcterms:modified>
</cp:coreProperties>
</file>