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02" r:id="rId23"/>
    <p:sldId id="276" r:id="rId24"/>
    <p:sldId id="303" r:id="rId25"/>
    <p:sldId id="277" r:id="rId26"/>
    <p:sldId id="278" r:id="rId27"/>
    <p:sldId id="279" r:id="rId28"/>
    <p:sldId id="280" r:id="rId29"/>
    <p:sldId id="281" r:id="rId30"/>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252526"/>
    <a:srgbClr val="0FBCC7"/>
    <a:srgbClr val="F2DD96"/>
    <a:srgbClr val="ADD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varScale="1">
        <p:scale>
          <a:sx n="43" d="100"/>
          <a:sy n="43" d="100"/>
        </p:scale>
        <p:origin x="1248" y="72"/>
      </p:cViewPr>
      <p:guideLst/>
    </p:cSldViewPr>
  </p:slideViewPr>
  <p:notesTextViewPr>
    <p:cViewPr>
      <p:scale>
        <a:sx n="1" d="1"/>
        <a:sy n="1" d="1"/>
      </p:scale>
      <p:origin x="0" y="0"/>
    </p:cViewPr>
  </p:notesTextViewPr>
  <p:sorterViewPr>
    <p:cViewPr>
      <p:scale>
        <a:sx n="140" d="100"/>
        <a:sy n="140" d="100"/>
      </p:scale>
      <p:origin x="0" y="-220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will make sure to create js that is compatible with your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txBody>
      <a:bodyPr/>
      <a:lstStyle/>
      <a:p>
        <a:r>
          <a:rPr lang="en-CA"/>
          <a:t>If you want to export more than one function from a file:
export const a = 'a';
export const b = 'b';
export default b;
in the other file
import b, { a } from './x';</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2023-04-14</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1_D987EFD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2E_6C5B40A.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153603" y="63608"/>
            <a:ext cx="35080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 React</a:t>
            </a:r>
          </a:p>
        </p:txBody>
      </p:sp>
      <p:sp>
        <p:nvSpPr>
          <p:cNvPr id="3" name="Rectangle 2">
            <a:extLst>
              <a:ext uri="{FF2B5EF4-FFF2-40B4-BE49-F238E27FC236}">
                <a16:creationId xmlns:a16="http://schemas.microsoft.com/office/drawing/2014/main" id="{BAE8FD5D-ACE7-0A5B-AB67-5AAE7673139D}"/>
              </a:ext>
            </a:extLst>
          </p:cNvPr>
          <p:cNvSpPr/>
          <p:nvPr/>
        </p:nvSpPr>
        <p:spPr>
          <a:xfrm>
            <a:off x="1155577" y="1201639"/>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21675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07752" y="3231877"/>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373055" y="4217562"/>
            <a:ext cx="65771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Usability: </a:t>
            </a:r>
          </a:p>
          <a:p>
            <a:pPr algn="ctr"/>
            <a:r>
              <a:rPr lang="en-US" sz="4000" dirty="0">
                <a:ln w="0"/>
                <a:effectLst>
                  <a:outerShdw blurRad="38100" dist="19050" dir="2700000" algn="tl" rotWithShape="0">
                    <a:schemeClr val="dk1">
                      <a:alpha val="40000"/>
                    </a:schemeClr>
                  </a:outerShdw>
                </a:effectLst>
              </a:rPr>
              <a:t>Composed of Components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210304" y="6020516"/>
            <a:ext cx="50638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Widely used. </a:t>
            </a:r>
          </a:p>
          <a:p>
            <a:pPr algn="ctr"/>
            <a:r>
              <a:rPr lang="en-US" sz="4000" dirty="0">
                <a:ln w="0"/>
                <a:effectLst>
                  <a:outerShdw blurRad="38100" dist="19050" dir="2700000" algn="tl" rotWithShape="0">
                    <a:schemeClr val="dk1">
                      <a:alpha val="40000"/>
                    </a:schemeClr>
                  </a:outerShdw>
                </a:effectLst>
              </a:rPr>
              <a:t>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702411" y="7697355"/>
            <a:ext cx="636757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Data flow is unidirectional</a:t>
            </a:r>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707572" y="2833692"/>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755947" cy="646331"/>
          </a:xfrm>
          <a:prstGeom prst="rect">
            <a:avLst/>
          </a:prstGeom>
          <a:noFill/>
        </p:spPr>
        <p:txBody>
          <a:bodyPr wrap="none" rtlCol="0">
            <a:spAutoFit/>
          </a:bodyPr>
          <a:lstStyle/>
          <a:p>
            <a:r>
              <a:rPr lang="en-CA" dirty="0"/>
              <a:t>You can get the ico via </a:t>
            </a:r>
          </a:p>
          <a:p>
            <a:r>
              <a:rPr lang="en-CA" dirty="0"/>
              <a:t>slack: </a:t>
            </a:r>
            <a:r>
              <a:rPr lang="en-CA" dirty="0">
                <a:highlight>
                  <a:srgbClr val="FFFF00"/>
                </a:highlight>
              </a:rPr>
              <a:t>#react-hackathon</a:t>
            </a:r>
            <a:r>
              <a:rPr lang="en-CA" dirty="0"/>
              <a:t>.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889297" y="4303182"/>
            <a:ext cx="4749753" cy="3766718"/>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0"/>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2437680"/>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635987" y="6352688"/>
            <a:ext cx="6729547" cy="3477875"/>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281672"/>
            <a:ext cx="7314544" cy="394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949497" y="1509132"/>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5" name="Rectangle 4">
            <a:extLst>
              <a:ext uri="{FF2B5EF4-FFF2-40B4-BE49-F238E27FC236}">
                <a16:creationId xmlns:a16="http://schemas.microsoft.com/office/drawing/2014/main" id="{0957C6F5-FF42-2998-7205-02CE5D60A408}"/>
              </a:ext>
            </a:extLst>
          </p:cNvPr>
          <p:cNvSpPr/>
          <p:nvPr/>
        </p:nvSpPr>
        <p:spPr>
          <a:xfrm>
            <a:off x="864219"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Web element</a:t>
            </a: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stCxn id="3" idx="1"/>
            <a:endCxn id="5" idx="0"/>
          </p:cNvCxnSpPr>
          <p:nvPr/>
        </p:nvCxnSpPr>
        <p:spPr>
          <a:xfrm rot="10800000" flipV="1">
            <a:off x="1800923" y="1925443"/>
            <a:ext cx="1148575"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4822902" y="1925444"/>
            <a:ext cx="1300976"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6786" y="2046611"/>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3019257" y="6161115"/>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16" name="Rectangle 15">
            <a:extLst>
              <a:ext uri="{FF2B5EF4-FFF2-40B4-BE49-F238E27FC236}">
                <a16:creationId xmlns:a16="http://schemas.microsoft.com/office/drawing/2014/main" id="{C93B3832-0DA3-AEAB-1B06-7D3A4A6D2864}"/>
              </a:ext>
            </a:extLst>
          </p:cNvPr>
          <p:cNvSpPr/>
          <p:nvPr/>
        </p:nvSpPr>
        <p:spPr>
          <a:xfrm>
            <a:off x="311217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371505" y="6745890"/>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4747" y="6218664"/>
            <a:ext cx="416311" cy="416311"/>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2"/>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924406"/>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creating component we will add and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779268"/>
            <a:ext cx="7283302" cy="707886"/>
          </a:xfrm>
          <a:prstGeom prst="rect">
            <a:avLst/>
          </a:prstGeom>
          <a:noFill/>
        </p:spPr>
        <p:txBody>
          <a:bodyPr wrap="square">
            <a:spAutoFit/>
          </a:bodyPr>
          <a:lstStyle/>
          <a:p>
            <a:r>
              <a:rPr lang="en-CA" sz="2000" dirty="0">
                <a:effectLst/>
                <a:latin typeface="MS Shell Dlg 2" panose="020B0604030504040204" pitchFamily="34" charset="0"/>
              </a:rPr>
              <a:t>Thus, you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44549" y="7617500"/>
            <a:ext cx="7283302" cy="400110"/>
          </a:xfrm>
          <a:prstGeom prst="rect">
            <a:avLst/>
          </a:prstGeom>
          <a:noFill/>
        </p:spPr>
        <p:txBody>
          <a:bodyPr wrap="square">
            <a:spAutoFit/>
          </a:bodyPr>
          <a:lstStyle/>
          <a:p>
            <a:r>
              <a:rPr lang="en-CA" sz="2000" dirty="0">
                <a:latin typeface="MS Shell Dlg 2" panose="020B0604030504040204" pitchFamily="34" charset="0"/>
              </a:rPr>
              <a:t>What we see highlighted above is a flavor of what we did.</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05530" y="8044472"/>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148854" y="8412771"/>
            <a:ext cx="7283301" cy="646331"/>
          </a:xfrm>
          <a:prstGeom prst="rect">
            <a:avLst/>
          </a:prstGeom>
          <a:noFill/>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add:</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6550952"/>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0" y="7394000"/>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409663"/>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and to create the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behind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60085" y="4914656"/>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341183" y="319608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2556819"/>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2550320"/>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3553663"/>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3157423"/>
            <a:ext cx="3912081" cy="2298998"/>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F9F22BEE-F724-9537-EA97-B49D2654B2BE}"/>
              </a:ext>
            </a:extLst>
          </p:cNvPr>
          <p:cNvSpPr/>
          <p:nvPr/>
        </p:nvSpPr>
        <p:spPr>
          <a:xfrm>
            <a:off x="51762" y="5456421"/>
            <a:ext cx="3912081" cy="600604"/>
          </a:xfrm>
          <a:prstGeom prst="roundRect">
            <a:avLst/>
          </a:prstGeom>
          <a:solidFill>
            <a:srgbClr val="7030A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2669206"/>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4231471"/>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4043377"/>
            <a:ext cx="933269" cy="461665"/>
          </a:xfrm>
          <a:prstGeom prst="rect">
            <a:avLst/>
          </a:prstGeom>
          <a:noFill/>
        </p:spPr>
        <p:txBody>
          <a:bodyPr wrap="none" rtlCol="0">
            <a:spAutoFit/>
          </a:bodyPr>
          <a:lstStyle/>
          <a:p>
            <a:r>
              <a:rPr lang="en-CA" sz="2400" b="1" dirty="0"/>
              <a:t>Main</a:t>
            </a:r>
          </a:p>
        </p:txBody>
      </p:sp>
      <p:sp>
        <p:nvSpPr>
          <p:cNvPr id="16" name="TextBox 15">
            <a:extLst>
              <a:ext uri="{FF2B5EF4-FFF2-40B4-BE49-F238E27FC236}">
                <a16:creationId xmlns:a16="http://schemas.microsoft.com/office/drawing/2014/main" id="{E61A99F8-2A41-4D1B-9CE0-52887C2AF5FF}"/>
              </a:ext>
            </a:extLst>
          </p:cNvPr>
          <p:cNvSpPr txBox="1"/>
          <p:nvPr/>
        </p:nvSpPr>
        <p:spPr>
          <a:xfrm>
            <a:off x="1388978" y="5496424"/>
            <a:ext cx="1154162" cy="461665"/>
          </a:xfrm>
          <a:prstGeom prst="rect">
            <a:avLst/>
          </a:prstGeom>
          <a:noFill/>
        </p:spPr>
        <p:txBody>
          <a:bodyPr wrap="none" rtlCol="0">
            <a:spAutoFit/>
          </a:bodyPr>
          <a:lstStyle/>
          <a:p>
            <a:r>
              <a:rPr lang="en-CA" sz="2400" b="1" dirty="0"/>
              <a:t>Footer</a:t>
            </a:r>
          </a:p>
        </p:txBody>
      </p:sp>
    </p:spTree>
    <p:extLst>
      <p:ext uri="{BB962C8B-B14F-4D97-AF65-F5344CB8AC3E}">
        <p14:creationId xmlns:p14="http://schemas.microsoft.com/office/powerpoint/2010/main" val="214637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A7D43BE8-918A-25CA-1BC1-7C051EA50005}"/>
              </a:ext>
            </a:extLst>
          </p:cNvPr>
          <p:cNvPicPr>
            <a:picLocks noChangeAspect="1"/>
          </p:cNvPicPr>
          <p:nvPr/>
        </p:nvPicPr>
        <p:blipFill>
          <a:blip r:embed="rId3"/>
          <a:stretch>
            <a:fillRect/>
          </a:stretch>
        </p:blipFill>
        <p:spPr>
          <a:xfrm>
            <a:off x="857250" y="1398535"/>
            <a:ext cx="3028950" cy="4143375"/>
          </a:xfrm>
          <a:prstGeom prst="rect">
            <a:avLst/>
          </a:prstGeom>
        </p:spPr>
      </p:pic>
      <p:sp>
        <p:nvSpPr>
          <p:cNvPr id="4" name="Rectangle: Rounded Corners 3">
            <a:extLst>
              <a:ext uri="{FF2B5EF4-FFF2-40B4-BE49-F238E27FC236}">
                <a16:creationId xmlns:a16="http://schemas.microsoft.com/office/drawing/2014/main" id="{680D0433-51DC-ABD0-7F67-E083684A7765}"/>
              </a:ext>
            </a:extLst>
          </p:cNvPr>
          <p:cNvSpPr/>
          <p:nvPr/>
        </p:nvSpPr>
        <p:spPr>
          <a:xfrm>
            <a:off x="1109271" y="3294806"/>
            <a:ext cx="1933731" cy="707568"/>
          </a:xfrm>
          <a:prstGeom prst="roundRect">
            <a:avLst/>
          </a:prstGeom>
          <a:solidFill>
            <a:srgbClr val="58B4AE">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F21C8A41-49AB-D2C6-7D76-2BB17503FD43}"/>
              </a:ext>
            </a:extLst>
          </p:cNvPr>
          <p:cNvSpPr txBox="1"/>
          <p:nvPr/>
        </p:nvSpPr>
        <p:spPr>
          <a:xfrm>
            <a:off x="717653" y="6759243"/>
            <a:ext cx="4650698" cy="923330"/>
          </a:xfrm>
          <a:prstGeom prst="rect">
            <a:avLst/>
          </a:prstGeom>
          <a:noFill/>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0" y="5617989"/>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330544" y="7829823"/>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=&gt;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314237" y="9059109"/>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330544" y="8336699"/>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that holds a pointer to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3" grpId="0"/>
      <p:bldP spid="15" grpId="0"/>
      <p:bldP spid="16" grpId="0"/>
      <p:bldP spid="17" grpId="0"/>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67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646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334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707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28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via slack: </a:t>
            </a:r>
            <a:r>
              <a:rPr lang="en-CA" dirty="0">
                <a:highlight>
                  <a:srgbClr val="FFFF00"/>
                </a:highlight>
              </a:rPr>
              <a:t>#react-hackathon</a:t>
            </a:r>
            <a:r>
              <a:rPr lang="en-CA" dirty="0"/>
              <a:t>.</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4232926454"/>
              </p:ext>
            </p:extLst>
          </p:nvPr>
        </p:nvGraphicFramePr>
        <p:xfrm>
          <a:off x="79624" y="1160978"/>
          <a:ext cx="7574623" cy="7650409"/>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 [</a:t>
                      </a:r>
                      <a:r>
                        <a:rPr lang="en-CA" dirty="0">
                          <a:solidFill>
                            <a:srgbClr val="FF0000"/>
                          </a:solidFill>
                        </a:rPr>
                        <a:t>Recommended</a:t>
                      </a:r>
                      <a:r>
                        <a:rPr lang="en-CA" dirty="0"/>
                        <a:t>]</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via slack: </a:t>
            </a:r>
            <a:r>
              <a:rPr lang="en-CA" dirty="0">
                <a:highlight>
                  <a:srgbClr val="FFFF00"/>
                </a:highlight>
              </a:rPr>
              <a:t>#react-hackathon</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via slack: </a:t>
            </a:r>
            <a:r>
              <a:rPr lang="en-CA" dirty="0">
                <a:highlight>
                  <a:srgbClr val="FFFF00"/>
                </a:highlight>
              </a:rPr>
              <a:t>#react-hackathon</a:t>
            </a:r>
            <a:r>
              <a:rPr lang="en-CA" dirty="0"/>
              <a:t>.</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3243</TotalTime>
  <Words>1859</Words>
  <Application>Microsoft Office PowerPoint</Application>
  <PresentationFormat>Custom</PresentationFormat>
  <Paragraphs>211</Paragraphs>
  <Slides>29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195</cp:revision>
  <dcterms:created xsi:type="dcterms:W3CDTF">2023-03-15T22:27:13Z</dcterms:created>
  <dcterms:modified xsi:type="dcterms:W3CDTF">2023-04-14T15:39:46Z</dcterms:modified>
</cp:coreProperties>
</file>