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56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6768-F30D-4EF1-8846-6FB6069C9928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DD10-B7B8-49EB-8344-BE02F389E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BDD10-B7B8-49EB-8344-BE02F389E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E86A-19FE-891C-7905-9B5B0AFB5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7F9C7-EE2D-7032-6A83-99DB8B2CF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6157-E45D-D65F-8C20-6967A58B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5C18-C31E-C64D-2389-B064E551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BCED-7D4D-03FC-9C07-7043099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CE75-288D-1CBF-8DED-4F3969AE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D4-A0E6-3DE0-DEAB-381A00137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AB93-76AD-A484-EAF2-314B598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B428-DDAB-9FA8-1165-98CBA566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9A63-5FBE-EEFB-DF39-18BC1168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3EA99-67F7-7976-0493-65C9810D9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7B24A-2A97-52D2-45D4-652B3AE2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6CF9-8CF5-73B1-EE63-050AF9CE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55EB-FC05-07A6-1391-016EC68E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ED76-3E67-40D6-9771-97408DCE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3981-7BA2-248A-7918-7203FBD4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1923-EA04-539B-5E7A-521AB1B4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1005-31FD-EA02-6581-84E3E28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48E2-66B3-73EE-390F-FC6062E6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77CF-74B8-D868-70FF-A3413F4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A2D1-CFE3-2052-19D9-BC9DA9A9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F83A9-FEEA-D73C-256D-9DA6DB49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8C13-6F92-E402-B5B3-2E577BFB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9AEE-1744-C107-7023-7657A123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910A-5C42-BE91-D9A6-333B44FE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CF34-1B18-C5AF-914E-65A01DB6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E5AD-4931-7DE7-7AFE-5843F8FD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B6FF-CEBF-58D9-940B-DC929996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A4B5-9DBB-FCE3-83A7-5662B1A3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77A8-A6F3-04AD-8078-EDCFA227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A89B9-A966-8CC3-6F74-7F1F1191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67C8-B42E-8CB5-DBAA-EDB0E481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FDF03-0508-533D-5BFE-6D3201AF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2F31C-EE77-E388-9BF4-BCCD60B68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057BE-0DE7-829E-5006-EA2449C0E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64A2B-267B-6CCC-6B43-D10FFB51B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A9E93-5E64-542A-B839-03E7E3F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7608D-7281-4B12-9E7B-71E08ACE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C93AA-9C26-CA45-A733-889BDCDC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B13F-84BE-A505-C2FD-584D9ADD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53932-35EA-698D-4893-AE489CEC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BA69D-5723-0D91-57EA-3D6C23EB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EED72-68C1-A5D3-732D-5A575AFD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B974-7DA2-9EC1-6716-8FCFF75C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17118-80D2-427D-1B7D-A8E7841A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775B-B559-2368-B526-6EAB8C5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B2F7-5381-AA17-6BB2-7026C4D8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F3C7-9D6C-D6C5-9CC4-C399EA1E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8511C-631C-E955-5B21-1E14DF3A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4F4C-246B-FF94-D5ED-744AA7EE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CE8D-8ECF-F142-59D2-56D9503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FC2F5-0CC1-0A56-57AF-9FC09F7D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1E20-D7FF-FFE2-3189-1203BC10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8156-2000-1CA5-53DB-E94368AE0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8D55-C83D-EE5E-BAF0-2C565436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E0F08-F4AE-A6BC-A505-B5405997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6773-C126-2DB9-6F57-90CBFCF8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F35B-CE03-C0D0-7057-7702C2F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09944-B959-1C6F-69A2-33442270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C205-8112-1838-8137-B59F5CAF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1478-DB58-0DB5-F12A-420EA475E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D5A35-C9BE-4D61-BBB2-C8969CAECD2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996C-3668-4976-0C5D-3464D2A6C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4BA9-8778-816C-FEAD-FEEB54AAC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5F0DA-2688-4194-A1E0-A737EEFB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924A-BD21-F21E-505C-B83C907B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Breweries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FC445-ECC7-0070-1E26-A5C29FC3D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 descr="A row of beer taps&#10;&#10;Description automatically generated">
            <a:extLst>
              <a:ext uri="{FF2B5EF4-FFF2-40B4-BE49-F238E27FC236}">
                <a16:creationId xmlns:a16="http://schemas.microsoft.com/office/drawing/2014/main" id="{AF35EA17-7C9F-21FE-88AE-4681BC33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694096-D6FD-A25F-5242-D692C77DDAE9}"/>
              </a:ext>
            </a:extLst>
          </p:cNvPr>
          <p:cNvSpPr/>
          <p:nvPr/>
        </p:nvSpPr>
        <p:spPr>
          <a:xfrm>
            <a:off x="-74646" y="0"/>
            <a:ext cx="9032033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915DC-C818-E551-4A50-3D6771D53792}"/>
              </a:ext>
            </a:extLst>
          </p:cNvPr>
          <p:cNvSpPr txBox="1"/>
          <p:nvPr/>
        </p:nvSpPr>
        <p:spPr>
          <a:xfrm>
            <a:off x="615820" y="892314"/>
            <a:ext cx="4749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Breweries In the USA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4B6B6-D911-79E2-39C9-BD1C9C25CCE5}"/>
              </a:ext>
            </a:extLst>
          </p:cNvPr>
          <p:cNvSpPr/>
          <p:nvPr/>
        </p:nvSpPr>
        <p:spPr>
          <a:xfrm>
            <a:off x="755780" y="1600200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E31AE-90C2-1050-CDB6-ED4289B46EA3}"/>
              </a:ext>
            </a:extLst>
          </p:cNvPr>
          <p:cNvSpPr txBox="1"/>
          <p:nvPr/>
        </p:nvSpPr>
        <p:spPr>
          <a:xfrm>
            <a:off x="755779" y="2778124"/>
            <a:ext cx="383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Brief Description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27483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2E4995-E25F-984F-0BAA-E9CF82CB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216" y="705234"/>
            <a:ext cx="2152950" cy="5258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471EA8-70F5-0780-DE49-EB31F654D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789" y="705234"/>
            <a:ext cx="1895740" cy="53061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1C4117-9F46-2C0C-A971-030278868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267" y="705234"/>
            <a:ext cx="1800476" cy="4191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98549" y="3244334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Brief Analysis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4749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Number of Breweries per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74646" y="1742740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3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229177" y="2796465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Brief Analysis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4749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Consumption Rate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65314" y="2206155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98549" y="3244334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Brief Analysis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4749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Average Income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74646" y="2243269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9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98549" y="3244334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Brief Analysis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4749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Population 21 and Order of each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74646" y="1742740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0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row of beer taps&#10;&#10;Description automatically generated">
            <a:extLst>
              <a:ext uri="{FF2B5EF4-FFF2-40B4-BE49-F238E27FC236}">
                <a16:creationId xmlns:a16="http://schemas.microsoft.com/office/drawing/2014/main" id="{9ADDC5D0-5736-2E43-353F-549D1D94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21" y="0"/>
            <a:ext cx="1030372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50E52-A7EB-9125-E1C5-A61EED6130A3}"/>
              </a:ext>
            </a:extLst>
          </p:cNvPr>
          <p:cNvSpPr/>
          <p:nvPr/>
        </p:nvSpPr>
        <p:spPr>
          <a:xfrm>
            <a:off x="-74646" y="0"/>
            <a:ext cx="8182948" cy="6858000"/>
          </a:xfrm>
          <a:prstGeom prst="rect">
            <a:avLst/>
          </a:prstGeom>
          <a:gradFill>
            <a:gsLst>
              <a:gs pos="77000">
                <a:srgbClr val="808080">
                  <a:alpha val="35000"/>
                </a:srgbClr>
              </a:gs>
              <a:gs pos="61000">
                <a:schemeClr val="tx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76DD67-3442-A801-02B3-56B8374CD102}"/>
              </a:ext>
            </a:extLst>
          </p:cNvPr>
          <p:cNvSpPr txBox="1"/>
          <p:nvPr/>
        </p:nvSpPr>
        <p:spPr>
          <a:xfrm>
            <a:off x="98549" y="3244334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Brief Analysis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2E4CB-C139-5261-AAAE-FB898C2C9AB6}"/>
              </a:ext>
            </a:extLst>
          </p:cNvPr>
          <p:cNvSpPr txBox="1"/>
          <p:nvPr/>
        </p:nvSpPr>
        <p:spPr>
          <a:xfrm>
            <a:off x="-74646" y="267163"/>
            <a:ext cx="4749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State Population to Number of Breweries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F4A8D5-15BC-6C55-B9EB-77FD9B64D7D5}"/>
              </a:ext>
            </a:extLst>
          </p:cNvPr>
          <p:cNvSpPr/>
          <p:nvPr/>
        </p:nvSpPr>
        <p:spPr>
          <a:xfrm>
            <a:off x="-4667" y="2380171"/>
            <a:ext cx="4609321" cy="230049"/>
          </a:xfrm>
          <a:prstGeom prst="rect">
            <a:avLst/>
          </a:prstGeom>
          <a:solidFill>
            <a:srgbClr val="B495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54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Breweries In USA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In USA</dc:title>
  <dc:creator>Daryn Fackrell</dc:creator>
  <cp:lastModifiedBy>Daryn Fackrell</cp:lastModifiedBy>
  <cp:revision>2</cp:revision>
  <dcterms:created xsi:type="dcterms:W3CDTF">2024-04-29T21:01:37Z</dcterms:created>
  <dcterms:modified xsi:type="dcterms:W3CDTF">2024-04-29T23:23:06Z</dcterms:modified>
</cp:coreProperties>
</file>