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7" r:id="rId2"/>
  </p:sldMasterIdLst>
  <p:notesMasterIdLst>
    <p:notesMasterId r:id="rId16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1B15-81E4-452B-BD7D-AAF41C14158A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A716-0B5E-4563-84C7-2D10DCAA83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133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A716-0B5E-4563-84C7-2D10DCAA83AB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137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A716-0B5E-4563-84C7-2D10DCAA83AB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829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8B1D1D9-EFFA-4320-BD5E-6AF182D4215C}" type="datetime1">
              <a:rPr lang="ro-RO" smtClean="0"/>
              <a:t>03.07.2018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831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95BCBF29-266B-485D-A0D7-FCFCEFC15D80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475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87F2CFFC-5E86-4CB0-AF36-72CBAC63549A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85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14FC8DD9-9755-4438-A3D2-6A063F269DF3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788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243D3D0-D914-40BF-A51D-94073E58192A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40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622E521-340A-493B-9A5A-375AF7869667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584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7C051AC-E266-4ECB-9CCD-A85FE124EADA}" type="datetime1">
              <a:rPr lang="ro-RO" smtClean="0"/>
              <a:t>03.07.2018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408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900F88E4-87DC-4CBC-BA79-3D9C4C1EF81B}" type="datetime1">
              <a:rPr lang="ro-RO" smtClean="0"/>
              <a:t>03.07.2018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847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E95B8F22-BC92-4988-9180-BB17E15C07C9}" type="datetime1">
              <a:rPr lang="ro-RO" smtClean="0"/>
              <a:t>03.07.2018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8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1F5B8841-E64E-4D46-B7B2-F5ADC5385B1F}" type="datetime1">
              <a:rPr lang="ro-RO" smtClean="0"/>
              <a:t>03.07.2018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663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08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particulari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33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086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09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634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694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57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254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409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480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392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26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9813B4A0-EE90-410A-972D-22B73ED84888}" type="datetime1">
              <a:rPr lang="ro-RO" smtClean="0"/>
              <a:t>03.07.2018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31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8E2A0431-6585-40E8-AE8E-078A4324933A}" type="datetime1">
              <a:rPr lang="ro-RO" smtClean="0"/>
              <a:t>03.07.2018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821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A791DAA0-8F4B-4572-8DBC-F38EE848C754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726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01FE8FE8-4047-40AD-8EED-F2CC10BE8050}" type="datetime1">
              <a:rPr lang="ro-RO" smtClean="0"/>
              <a:t>03.07.2018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022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59146266-F619-4417-AEC9-969C171B7990}" type="datetime1">
              <a:rPr lang="ro-RO" smtClean="0"/>
              <a:t>03.07.2018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0237F449-A474-4C53-990B-B1873AF5CC86}" type="datetime1">
              <a:rPr lang="ro-RO" smtClean="0"/>
              <a:t>03.07.2018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205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72D892C-A33D-4B6B-A728-07DE489E4330}" type="datetime1">
              <a:rPr lang="ro-RO" smtClean="0"/>
              <a:t>03.07.2018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1376-0812-4697-8F57-E417A0256E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40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7794" y="5767211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1376-0812-4697-8F57-E417A0256EC4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40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96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AA5-558D-4767-B64B-7B1F37016645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F213-9686-47C5-84B4-C30302BD335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96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79990" y="2474917"/>
            <a:ext cx="8144134" cy="1373070"/>
          </a:xfrm>
        </p:spPr>
        <p:txBody>
          <a:bodyPr/>
          <a:lstStyle/>
          <a:p>
            <a:pPr algn="ctr"/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autonom</a:t>
            </a:r>
            <a:r>
              <a:rPr lang="en-US" sz="3600" dirty="0" smtClean="0"/>
              <a:t> de </a:t>
            </a:r>
            <a:r>
              <a:rPr lang="en-US" sz="3600" noProof="1" smtClean="0"/>
              <a:t>conversie</a:t>
            </a:r>
            <a:r>
              <a:rPr lang="en-US" sz="3600" dirty="0" smtClean="0"/>
              <a:t> a </a:t>
            </a:r>
            <a:r>
              <a:rPr lang="en-US" sz="3600" dirty="0" err="1" smtClean="0"/>
              <a:t>energiei</a:t>
            </a:r>
            <a:r>
              <a:rPr lang="en-US" sz="3600" dirty="0" smtClean="0"/>
              <a:t> </a:t>
            </a:r>
            <a:r>
              <a:rPr lang="en-US" sz="3600" dirty="0" err="1" smtClean="0"/>
              <a:t>solare</a:t>
            </a:r>
            <a:r>
              <a:rPr lang="en-US" sz="3600" dirty="0" smtClean="0"/>
              <a:t> </a:t>
            </a:r>
            <a:r>
              <a:rPr lang="ro-RO" sz="3600" dirty="0" smtClean="0"/>
              <a:t>î</a:t>
            </a:r>
            <a:r>
              <a:rPr lang="en-US" sz="3600" dirty="0" smtClean="0"/>
              <a:t>n </a:t>
            </a:r>
            <a:r>
              <a:rPr lang="en-US" sz="3600" dirty="0" err="1" smtClean="0"/>
              <a:t>energie</a:t>
            </a:r>
            <a:r>
              <a:rPr lang="en-US" sz="3600" dirty="0" smtClean="0"/>
              <a:t> electric</a:t>
            </a:r>
            <a:r>
              <a:rPr lang="ro-RO" sz="3600" dirty="0" smtClean="0"/>
              <a:t>ă</a:t>
            </a:r>
            <a:endParaRPr lang="ro-RO" sz="36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0" y="4385413"/>
            <a:ext cx="8144134" cy="1117687"/>
          </a:xfrm>
        </p:spPr>
        <p:txBody>
          <a:bodyPr/>
          <a:lstStyle/>
          <a:p>
            <a:r>
              <a:rPr lang="ro-RO" dirty="0" smtClean="0"/>
              <a:t>Conversie, stocare și interfață utilizator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8888450" y="5848709"/>
            <a:ext cx="33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Student: Popa Nicolae </a:t>
            </a:r>
            <a:r>
              <a:rPr lang="ro-RO" dirty="0" err="1" smtClean="0"/>
              <a:t>Dănut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143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3.3 Stocare - schematic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1" y="2213640"/>
            <a:ext cx="6889077" cy="2827265"/>
          </a:xfr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76" y="2350811"/>
            <a:ext cx="2895851" cy="2552921"/>
          </a:xfrm>
          <a:prstGeom prst="rect">
            <a:avLst/>
          </a:prstGeom>
        </p:spPr>
      </p:pic>
      <p:sp>
        <p:nvSpPr>
          <p:cNvPr id="6" name="CasetăText 5"/>
          <p:cNvSpPr txBox="1"/>
          <p:nvPr/>
        </p:nvSpPr>
        <p:spPr>
          <a:xfrm>
            <a:off x="8057071" y="4968815"/>
            <a:ext cx="25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Comandă releu</a:t>
            </a:r>
            <a:endParaRPr lang="ro-RO" dirty="0"/>
          </a:p>
        </p:txBody>
      </p:sp>
      <p:sp>
        <p:nvSpPr>
          <p:cNvPr id="7" name="CasetăText 6"/>
          <p:cNvSpPr txBox="1"/>
          <p:nvPr/>
        </p:nvSpPr>
        <p:spPr>
          <a:xfrm>
            <a:off x="257781" y="5978106"/>
            <a:ext cx="29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Diodă de protecție</a:t>
            </a:r>
          </a:p>
          <a:p>
            <a:pPr marL="285750" indent="-285750">
              <a:buFontTx/>
              <a:buChar char="-"/>
            </a:pPr>
            <a:r>
              <a:rPr lang="ro-RO" dirty="0" err="1" smtClean="0"/>
              <a:t>Snubber</a:t>
            </a:r>
            <a:r>
              <a:rPr lang="ro-RO" dirty="0" smtClean="0"/>
              <a:t> releu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471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4.1 Interfață utilizator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88558"/>
            <a:ext cx="3724365" cy="3598863"/>
          </a:xfrm>
        </p:spPr>
      </p:pic>
      <p:sp>
        <p:nvSpPr>
          <p:cNvPr id="5" name="CasetăText 4"/>
          <p:cNvSpPr txBox="1"/>
          <p:nvPr/>
        </p:nvSpPr>
        <p:spPr>
          <a:xfrm>
            <a:off x="4813539" y="2527540"/>
            <a:ext cx="402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Dispozitive</a:t>
            </a:r>
          </a:p>
          <a:p>
            <a:pPr marL="285750" indent="-285750">
              <a:buFontTx/>
              <a:buChar char="-"/>
            </a:pPr>
            <a:r>
              <a:rPr lang="ro-RO" dirty="0" err="1" smtClean="0"/>
              <a:t>Dispslay</a:t>
            </a:r>
            <a:r>
              <a:rPr lang="ro-RO" dirty="0" smtClean="0"/>
              <a:t> HX1230 – control SPI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Joystick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Buton</a:t>
            </a:r>
            <a:endParaRPr lang="ro-RO" dirty="0"/>
          </a:p>
        </p:txBody>
      </p:sp>
      <p:sp>
        <p:nvSpPr>
          <p:cNvPr id="6" name="CasetăText 5"/>
          <p:cNvSpPr txBox="1"/>
          <p:nvPr/>
        </p:nvSpPr>
        <p:spPr>
          <a:xfrm>
            <a:off x="4813539" y="4572000"/>
            <a:ext cx="6814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Funcționalități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Vizualizare în timp real al datelor din interiorul sistemului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Monitorizare nivel de încărcare al bateriei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Schimbare mod de funcționare al sistemului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Control manual al poziției panoului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6874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4.2 Interfață utilizator - Schematic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82" y="2929641"/>
            <a:ext cx="3339451" cy="2595577"/>
          </a:xfr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" y="2200710"/>
            <a:ext cx="6101008" cy="4053441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42" y="3158041"/>
            <a:ext cx="1879732" cy="2138776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846809" y="6288657"/>
            <a:ext cx="45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Display HX1230</a:t>
            </a:r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7241539" y="5525218"/>
            <a:ext cx="174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Joystick</a:t>
            </a:r>
            <a:endParaRPr lang="ro-RO" dirty="0"/>
          </a:p>
        </p:txBody>
      </p:sp>
      <p:sp>
        <p:nvSpPr>
          <p:cNvPr id="9" name="CasetăText 8"/>
          <p:cNvSpPr txBox="1"/>
          <p:nvPr/>
        </p:nvSpPr>
        <p:spPr>
          <a:xfrm>
            <a:off x="9845074" y="5296817"/>
            <a:ext cx="22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Buton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259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Concluzia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32360"/>
            <a:ext cx="1652016" cy="1524000"/>
          </a:xfr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6" y="4156360"/>
            <a:ext cx="2143125" cy="2143125"/>
          </a:xfrm>
          <a:prstGeom prst="rect">
            <a:avLst/>
          </a:prstGeom>
        </p:spPr>
      </p:pic>
      <p:sp>
        <p:nvSpPr>
          <p:cNvPr id="6" name="CasetăText 5"/>
          <p:cNvSpPr txBox="1"/>
          <p:nvPr/>
        </p:nvSpPr>
        <p:spPr>
          <a:xfrm>
            <a:off x="3441940" y="2632360"/>
            <a:ext cx="482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Proiectul implementat este funcțional și pregătit pentru a fi utilizat!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466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</a:t>
            </a:r>
            <a:r>
              <a:rPr lang="ro-RO" dirty="0" err="1" smtClean="0"/>
              <a:t>Descreiere</a:t>
            </a:r>
            <a:r>
              <a:rPr lang="ro-RO" dirty="0" smtClean="0"/>
              <a:t> generală a aplicației</a:t>
            </a:r>
          </a:p>
          <a:p>
            <a:r>
              <a:rPr lang="ro-RO" dirty="0" smtClean="0"/>
              <a:t>2. Conversia energiei solare în energie electrică</a:t>
            </a:r>
          </a:p>
          <a:p>
            <a:r>
              <a:rPr lang="ro-RO" dirty="0" smtClean="0"/>
              <a:t>3. Stocarea energiei electrice</a:t>
            </a:r>
          </a:p>
          <a:p>
            <a:r>
              <a:rPr lang="ro-RO" dirty="0" smtClean="0"/>
              <a:t>4. Interfața utilizator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3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1.1 Descriere generală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5" y="2468843"/>
            <a:ext cx="7128168" cy="4009594"/>
          </a:xfrm>
        </p:spPr>
      </p:pic>
    </p:spTree>
    <p:extLst>
      <p:ext uri="{BB962C8B-B14F-4D97-AF65-F5344CB8AC3E}">
        <p14:creationId xmlns:p14="http://schemas.microsoft.com/office/powerpoint/2010/main" val="307656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1.2 Descriere – Schema bloc a aplicației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3887"/>
            <a:ext cx="3822668" cy="4644068"/>
          </a:xfrm>
        </p:spPr>
      </p:pic>
      <p:sp>
        <p:nvSpPr>
          <p:cNvPr id="5" name="CasetăText 4"/>
          <p:cNvSpPr txBox="1"/>
          <p:nvPr/>
        </p:nvSpPr>
        <p:spPr>
          <a:xfrm>
            <a:off x="5556263" y="2751826"/>
            <a:ext cx="370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Blocuri funcționale de interes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Panou solar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Control încărcare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Baterie 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Interfață utilizator </a:t>
            </a:r>
            <a:endParaRPr lang="ro-RO" dirty="0"/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9" y="2099780"/>
            <a:ext cx="3826049" cy="46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2.1 Conversie - principii</a:t>
            </a:r>
            <a:endParaRPr lang="ro-RO" dirty="0"/>
          </a:p>
        </p:txBody>
      </p:sp>
      <p:pic>
        <p:nvPicPr>
          <p:cNvPr id="10" name="Substituent conținut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07736"/>
            <a:ext cx="3598863" cy="3598863"/>
          </a:xfrm>
        </p:spPr>
      </p:pic>
      <p:sp>
        <p:nvSpPr>
          <p:cNvPr id="11" name="CasetăText 10"/>
          <p:cNvSpPr txBox="1"/>
          <p:nvPr/>
        </p:nvSpPr>
        <p:spPr>
          <a:xfrm>
            <a:off x="5927198" y="3053750"/>
            <a:ext cx="243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Panoul solar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Celula fotovoltaică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Joncțiuni P, N</a:t>
            </a:r>
          </a:p>
          <a:p>
            <a:pPr marL="285750" indent="-285750">
              <a:buFontTx/>
              <a:buChar char="-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1986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2.2 Conversie - Blocuri funcționale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2" y="2630098"/>
            <a:ext cx="1478867" cy="3598863"/>
          </a:xfr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56" y="2517213"/>
            <a:ext cx="2480854" cy="2551634"/>
          </a:xfrm>
          <a:prstGeom prst="rect">
            <a:avLst/>
          </a:prstGeom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2" y="2517213"/>
            <a:ext cx="3048000" cy="2569633"/>
          </a:xfrm>
          <a:prstGeom prst="rect">
            <a:avLst/>
          </a:prstGeom>
        </p:spPr>
      </p:pic>
      <p:sp>
        <p:nvSpPr>
          <p:cNvPr id="8" name="CasetăText 7"/>
          <p:cNvSpPr txBox="1"/>
          <p:nvPr/>
        </p:nvSpPr>
        <p:spPr>
          <a:xfrm>
            <a:off x="2875472" y="5161180"/>
            <a:ext cx="319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Panoul solar</a:t>
            </a:r>
          </a:p>
          <a:p>
            <a:r>
              <a:rPr lang="ro-RO" dirty="0" smtClean="0"/>
              <a:t>- transformă energia solară în energie electrică</a:t>
            </a:r>
            <a:endParaRPr lang="ro-RO" dirty="0"/>
          </a:p>
        </p:txBody>
      </p:sp>
      <p:sp>
        <p:nvSpPr>
          <p:cNvPr id="9" name="CasetăText 8"/>
          <p:cNvSpPr txBox="1"/>
          <p:nvPr/>
        </p:nvSpPr>
        <p:spPr>
          <a:xfrm>
            <a:off x="7537710" y="525351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Convertor Buck</a:t>
            </a:r>
          </a:p>
          <a:p>
            <a:r>
              <a:rPr lang="ro-RO" dirty="0" smtClean="0"/>
              <a:t>- preia energia furnizată de panou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462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2.3 Conversie - Schematic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95" y="2316462"/>
            <a:ext cx="8429173" cy="4228636"/>
          </a:xfrm>
        </p:spPr>
      </p:pic>
    </p:spTree>
    <p:extLst>
      <p:ext uri="{BB962C8B-B14F-4D97-AF65-F5344CB8AC3E}">
        <p14:creationId xmlns:p14="http://schemas.microsoft.com/office/powerpoint/2010/main" val="339053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3.1 Stocare – scop și principii</a:t>
            </a: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" y="2431691"/>
            <a:ext cx="4953862" cy="3598863"/>
          </a:xfrm>
        </p:spPr>
      </p:pic>
      <p:sp>
        <p:nvSpPr>
          <p:cNvPr id="5" name="CasetăText 4"/>
          <p:cNvSpPr txBox="1"/>
          <p:nvPr/>
        </p:nvSpPr>
        <p:spPr>
          <a:xfrm>
            <a:off x="6840748" y="5107224"/>
            <a:ext cx="397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Energie chimică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Energie electrică</a:t>
            </a:r>
          </a:p>
          <a:p>
            <a:endParaRPr lang="ro-RO" dirty="0"/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17" y="2431691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3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3.2 Stocare – Principiu de funcționare</a:t>
            </a:r>
            <a:endParaRPr lang="ro-RO" dirty="0"/>
          </a:p>
        </p:txBody>
      </p:sp>
      <p:pic>
        <p:nvPicPr>
          <p:cNvPr id="7" name="Substituent conținut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4" y="2759495"/>
            <a:ext cx="9368779" cy="3598863"/>
          </a:xfrm>
        </p:spPr>
      </p:pic>
      <p:sp>
        <p:nvSpPr>
          <p:cNvPr id="8" name="CasetăText 7"/>
          <p:cNvSpPr txBox="1"/>
          <p:nvPr/>
        </p:nvSpPr>
        <p:spPr>
          <a:xfrm>
            <a:off x="9868618" y="3635596"/>
            <a:ext cx="194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Monitorizare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Conversie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Control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398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Formă particularizat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186</Words>
  <Application>Microsoft Office PowerPoint</Application>
  <PresentationFormat>Ecran lat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Berlin</vt:lpstr>
      <vt:lpstr>Formă particularizată</vt:lpstr>
      <vt:lpstr>Sistem autonom de conversie a energiei solare în energie electrică</vt:lpstr>
      <vt:lpstr>Cuprins</vt:lpstr>
      <vt:lpstr>1.1 Descriere generală</vt:lpstr>
      <vt:lpstr>1.2 Descriere – Schema bloc a aplicației</vt:lpstr>
      <vt:lpstr>2.1 Conversie - principii</vt:lpstr>
      <vt:lpstr>2.2 Conversie - Blocuri funcționale</vt:lpstr>
      <vt:lpstr>2.3 Conversie - Schematic</vt:lpstr>
      <vt:lpstr>3.1 Stocare – scop și principii</vt:lpstr>
      <vt:lpstr>3.2 Stocare – Principiu de funcționare</vt:lpstr>
      <vt:lpstr>3.3 Stocare - schematic</vt:lpstr>
      <vt:lpstr>4.1 Interfață utilizator</vt:lpstr>
      <vt:lpstr>4.2 Interfață utilizator - Schematic</vt:lpstr>
      <vt:lpstr>Concluzia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autonom de conversie a energiei solare în energie electrică</dc:title>
  <dc:creator>Popa, Danut</dc:creator>
  <cp:lastModifiedBy>Popa, Danut</cp:lastModifiedBy>
  <cp:revision>16</cp:revision>
  <dcterms:created xsi:type="dcterms:W3CDTF">2018-07-03T08:41:11Z</dcterms:created>
  <dcterms:modified xsi:type="dcterms:W3CDTF">2018-07-03T11:48:07Z</dcterms:modified>
</cp:coreProperties>
</file>