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60" d="100"/>
          <a:sy n="60" d="100"/>
        </p:scale>
        <p:origin x="35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B228FC8-AC75-4C40-86E9-9788DD6BA30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59ACA21-D3D1-4565-A88E-8EC2C8F4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6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8FC8-AC75-4C40-86E9-9788DD6BA30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CA21-D3D1-4565-A88E-8EC2C8F4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3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8FC8-AC75-4C40-86E9-9788DD6BA30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CA21-D3D1-4565-A88E-8EC2C8F4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00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8FC8-AC75-4C40-86E9-9788DD6BA30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CA21-D3D1-4565-A88E-8EC2C8F41E3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660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8FC8-AC75-4C40-86E9-9788DD6BA30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CA21-D3D1-4565-A88E-8EC2C8F4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8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8FC8-AC75-4C40-86E9-9788DD6BA30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CA21-D3D1-4565-A88E-8EC2C8F4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02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8FC8-AC75-4C40-86E9-9788DD6BA30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CA21-D3D1-4565-A88E-8EC2C8F4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21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8FC8-AC75-4C40-86E9-9788DD6BA30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CA21-D3D1-4565-A88E-8EC2C8F4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00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8FC8-AC75-4C40-86E9-9788DD6BA30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CA21-D3D1-4565-A88E-8EC2C8F4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8FC8-AC75-4C40-86E9-9788DD6BA30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CA21-D3D1-4565-A88E-8EC2C8F4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2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8FC8-AC75-4C40-86E9-9788DD6BA30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CA21-D3D1-4565-A88E-8EC2C8F4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4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8FC8-AC75-4C40-86E9-9788DD6BA30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CA21-D3D1-4565-A88E-8EC2C8F4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7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8FC8-AC75-4C40-86E9-9788DD6BA30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CA21-D3D1-4565-A88E-8EC2C8F4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8FC8-AC75-4C40-86E9-9788DD6BA30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CA21-D3D1-4565-A88E-8EC2C8F4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7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8FC8-AC75-4C40-86E9-9788DD6BA30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CA21-D3D1-4565-A88E-8EC2C8F4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1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8FC8-AC75-4C40-86E9-9788DD6BA30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CA21-D3D1-4565-A88E-8EC2C8F4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8FC8-AC75-4C40-86E9-9788DD6BA30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CA21-D3D1-4565-A88E-8EC2C8F4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4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28FC8-AC75-4C40-86E9-9788DD6BA308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ACA21-D3D1-4565-A88E-8EC2C8F4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26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Controlul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AC din automotive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logica</a:t>
            </a:r>
            <a:r>
              <a:rPr lang="en-US" dirty="0" smtClean="0"/>
              <a:t> fuzzy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5045828"/>
            <a:ext cx="8791575" cy="1655762"/>
          </a:xfrm>
        </p:spPr>
        <p:txBody>
          <a:bodyPr/>
          <a:lstStyle/>
          <a:p>
            <a:r>
              <a:rPr lang="en-US" dirty="0" err="1" smtClean="0"/>
              <a:t>Lupu</a:t>
            </a:r>
            <a:r>
              <a:rPr lang="en-US" dirty="0" smtClean="0"/>
              <a:t> Ionut</a:t>
            </a:r>
          </a:p>
          <a:p>
            <a:r>
              <a:rPr lang="en-US" dirty="0" smtClean="0"/>
              <a:t>55SAEA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0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sistemul</a:t>
            </a:r>
            <a:r>
              <a:rPr lang="en-US" dirty="0" smtClean="0"/>
              <a:t> fuzzy de control 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mentine</a:t>
            </a:r>
            <a:r>
              <a:rPr lang="en-US" dirty="0" smtClean="0"/>
              <a:t> </a:t>
            </a:r>
            <a:r>
              <a:rPr lang="en-US" dirty="0" err="1" smtClean="0"/>
              <a:t>temperatura</a:t>
            </a:r>
            <a:r>
              <a:rPr lang="en-US" dirty="0" smtClean="0"/>
              <a:t> </a:t>
            </a:r>
            <a:r>
              <a:rPr lang="en-US" dirty="0" err="1" smtClean="0"/>
              <a:t>constanta</a:t>
            </a:r>
            <a:r>
              <a:rPr lang="en-US" dirty="0" smtClean="0"/>
              <a:t> in </a:t>
            </a:r>
            <a:r>
              <a:rPr lang="en-US" dirty="0" err="1" smtClean="0"/>
              <a:t>interiorul</a:t>
            </a:r>
            <a:r>
              <a:rPr lang="en-US" dirty="0" smtClean="0"/>
              <a:t> </a:t>
            </a:r>
            <a:r>
              <a:rPr lang="en-US" dirty="0" err="1" smtClean="0"/>
              <a:t>masinii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-un mod </a:t>
            </a:r>
            <a:r>
              <a:rPr lang="en-US" dirty="0" err="1" smtClean="0"/>
              <a:t>continuu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efficient.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4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Logica</a:t>
            </a:r>
            <a:r>
              <a:rPr lang="en-US" dirty="0" smtClean="0"/>
              <a:t> fuzzy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metoda</a:t>
            </a:r>
            <a:r>
              <a:rPr lang="en-US" dirty="0" smtClean="0"/>
              <a:t> de </a:t>
            </a:r>
            <a:r>
              <a:rPr lang="en-US" dirty="0" err="1" smtClean="0"/>
              <a:t>rationament</a:t>
            </a:r>
            <a:r>
              <a:rPr lang="en-US" dirty="0" smtClean="0"/>
              <a:t> care </a:t>
            </a:r>
            <a:r>
              <a:rPr lang="en-US" dirty="0" err="1" smtClean="0"/>
              <a:t>seamana</a:t>
            </a:r>
            <a:r>
              <a:rPr lang="en-US" dirty="0" smtClean="0"/>
              <a:t> cu </a:t>
            </a:r>
            <a:r>
              <a:rPr lang="en-US" dirty="0" err="1" smtClean="0"/>
              <a:t>rationamentul</a:t>
            </a:r>
            <a:r>
              <a:rPr lang="en-US" dirty="0" smtClean="0"/>
              <a:t> </a:t>
            </a:r>
            <a:r>
              <a:rPr lang="en-US" dirty="0" err="1" smtClean="0"/>
              <a:t>uman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Luarea</a:t>
            </a:r>
            <a:r>
              <a:rPr lang="en-US" dirty="0" smtClean="0"/>
              <a:t> </a:t>
            </a:r>
            <a:r>
              <a:rPr lang="en-US" dirty="0" err="1" smtClean="0"/>
              <a:t>deciziilor</a:t>
            </a:r>
            <a:r>
              <a:rPr lang="en-US" dirty="0" smtClean="0"/>
              <a:t> </a:t>
            </a:r>
            <a:r>
              <a:rPr lang="en-US" dirty="0" err="1" smtClean="0"/>
              <a:t>implica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posibilitatile</a:t>
            </a:r>
            <a:r>
              <a:rPr lang="en-US" dirty="0" smtClean="0"/>
              <a:t> </a:t>
            </a:r>
            <a:r>
              <a:rPr lang="en-US" dirty="0" err="1" smtClean="0"/>
              <a:t>intermediare</a:t>
            </a:r>
            <a:r>
              <a:rPr lang="en-US" dirty="0" smtClean="0"/>
              <a:t> din </a:t>
            </a:r>
            <a:r>
              <a:rPr lang="en-US" dirty="0" err="1" smtClean="0"/>
              <a:t>intervalul</a:t>
            </a:r>
            <a:r>
              <a:rPr lang="en-US" dirty="0" smtClean="0"/>
              <a:t> 0 </a:t>
            </a:r>
            <a:r>
              <a:rPr lang="en-US" dirty="0" err="1" smtClean="0"/>
              <a:t>si</a:t>
            </a:r>
            <a:r>
              <a:rPr lang="en-US" dirty="0" smtClean="0"/>
              <a:t> 1;</a:t>
            </a:r>
          </a:p>
          <a:p>
            <a:r>
              <a:rPr lang="en-US" dirty="0" err="1" smtClean="0"/>
              <a:t>Sistemele</a:t>
            </a:r>
            <a:r>
              <a:rPr lang="en-US" dirty="0" smtClean="0"/>
              <a:t> fuzzy </a:t>
            </a:r>
            <a:r>
              <a:rPr lang="en-US" dirty="0" err="1" smtClean="0"/>
              <a:t>reprezinta</a:t>
            </a:r>
            <a:r>
              <a:rPr lang="en-US" dirty="0" smtClean="0"/>
              <a:t> o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flexibila</a:t>
            </a:r>
            <a:r>
              <a:rPr lang="en-US" dirty="0" smtClean="0"/>
              <a:t> de </a:t>
            </a:r>
            <a:r>
              <a:rPr lang="en-US" dirty="0" err="1" smtClean="0"/>
              <a:t>tratare</a:t>
            </a:r>
            <a:r>
              <a:rPr lang="en-US" dirty="0" smtClean="0"/>
              <a:t> a </a:t>
            </a:r>
            <a:r>
              <a:rPr lang="en-US" dirty="0" err="1" smtClean="0"/>
              <a:t>incertitudinii</a:t>
            </a:r>
            <a:r>
              <a:rPr lang="en-US" dirty="0" smtClean="0"/>
              <a:t>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12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Descriere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42147"/>
            <a:ext cx="10553282" cy="1909011"/>
          </a:xfrm>
        </p:spPr>
        <p:txBody>
          <a:bodyPr/>
          <a:lstStyle/>
          <a:p>
            <a:r>
              <a:rPr lang="en-US" dirty="0" err="1" smtClean="0"/>
              <a:t>Sistemul</a:t>
            </a:r>
            <a:r>
              <a:rPr lang="en-US" dirty="0" smtClean="0"/>
              <a:t> </a:t>
            </a:r>
            <a:r>
              <a:rPr lang="en-US" dirty="0" err="1" smtClean="0"/>
              <a:t>prezentat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un </a:t>
            </a:r>
            <a:r>
              <a:rPr lang="en-US" dirty="0" err="1" smtClean="0"/>
              <a:t>sistem</a:t>
            </a:r>
            <a:r>
              <a:rPr lang="en-US" dirty="0" smtClean="0"/>
              <a:t> AC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autovehicule</a:t>
            </a:r>
            <a:r>
              <a:rPr lang="en-US" dirty="0" smtClean="0"/>
              <a:t>, cu </a:t>
            </a:r>
            <a:r>
              <a:rPr lang="en-US" dirty="0" err="1" smtClean="0"/>
              <a:t>particularitatea</a:t>
            </a:r>
            <a:r>
              <a:rPr lang="en-US" dirty="0" smtClean="0"/>
              <a:t> ca </a:t>
            </a:r>
            <a:r>
              <a:rPr lang="en-US" dirty="0" err="1" smtClean="0"/>
              <a:t>poate</a:t>
            </a:r>
            <a:r>
              <a:rPr lang="en-US" dirty="0" smtClean="0"/>
              <a:t> produce </a:t>
            </a:r>
            <a:r>
              <a:rPr lang="en-US" dirty="0" err="1" smtClean="0"/>
              <a:t>aer</a:t>
            </a:r>
            <a:r>
              <a:rPr lang="en-US" dirty="0" smtClean="0"/>
              <a:t> </a:t>
            </a:r>
            <a:r>
              <a:rPr lang="en-US" dirty="0" err="1" smtClean="0"/>
              <a:t>conditionat</a:t>
            </a:r>
            <a:r>
              <a:rPr lang="en-US" dirty="0" smtClean="0"/>
              <a:t> in mod </a:t>
            </a:r>
            <a:r>
              <a:rPr lang="en-US" dirty="0" err="1" smtClean="0"/>
              <a:t>continuu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eficient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logica</a:t>
            </a:r>
            <a:r>
              <a:rPr lang="en-US" dirty="0" smtClean="0"/>
              <a:t> fuzzy.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224" y="4042609"/>
            <a:ext cx="4658375" cy="1933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081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370" y="914400"/>
            <a:ext cx="9905999" cy="2919663"/>
          </a:xfrm>
        </p:spPr>
        <p:txBody>
          <a:bodyPr/>
          <a:lstStyle/>
          <a:p>
            <a:r>
              <a:rPr lang="en-US" dirty="0" err="1" smtClean="0"/>
              <a:t>Sistemul</a:t>
            </a:r>
            <a:r>
              <a:rPr lang="en-US" dirty="0" smtClean="0"/>
              <a:t> are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intrari</a:t>
            </a:r>
            <a:r>
              <a:rPr lang="en-US" dirty="0" smtClean="0"/>
              <a:t>:</a:t>
            </a:r>
          </a:p>
          <a:p>
            <a:pPr marL="1203325" indent="-225425"/>
            <a:r>
              <a:rPr lang="en-US" dirty="0" err="1"/>
              <a:t>t</a:t>
            </a:r>
            <a:r>
              <a:rPr lang="en-US" dirty="0" err="1" smtClean="0"/>
              <a:t>emperatura</a:t>
            </a:r>
            <a:r>
              <a:rPr lang="en-US" dirty="0" smtClean="0"/>
              <a:t> </a:t>
            </a:r>
            <a:r>
              <a:rPr lang="en-US" dirty="0" err="1" smtClean="0"/>
              <a:t>interioara</a:t>
            </a:r>
            <a:endParaRPr lang="en-US" dirty="0" smtClean="0"/>
          </a:p>
          <a:p>
            <a:pPr marL="1203325"/>
            <a:r>
              <a:rPr lang="en-US" dirty="0" err="1"/>
              <a:t>t</a:t>
            </a:r>
            <a:r>
              <a:rPr lang="en-US" dirty="0" err="1" smtClean="0"/>
              <a:t>emperatura</a:t>
            </a:r>
            <a:r>
              <a:rPr lang="en-US" dirty="0" smtClean="0"/>
              <a:t> </a:t>
            </a:r>
            <a:r>
              <a:rPr lang="en-US" dirty="0" err="1" smtClean="0"/>
              <a:t>exterioara</a:t>
            </a:r>
            <a:endParaRPr lang="en-US" dirty="0"/>
          </a:p>
          <a:p>
            <a:r>
              <a:rPr lang="en-US" dirty="0" err="1" smtClean="0"/>
              <a:t>Datele</a:t>
            </a:r>
            <a:r>
              <a:rPr lang="en-US" dirty="0" smtClean="0"/>
              <a:t> de </a:t>
            </a:r>
            <a:r>
              <a:rPr lang="en-US" dirty="0" err="1" smtClean="0"/>
              <a:t>intrare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preluate</a:t>
            </a:r>
            <a:r>
              <a:rPr lang="en-US" dirty="0" smtClean="0"/>
              <a:t> cu </a:t>
            </a:r>
            <a:r>
              <a:rPr lang="en-US" dirty="0" err="1" smtClean="0"/>
              <a:t>ajutorul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senzori</a:t>
            </a:r>
            <a:r>
              <a:rPr lang="en-US" dirty="0" smtClean="0"/>
              <a:t> de </a:t>
            </a:r>
            <a:r>
              <a:rPr lang="en-US" dirty="0" err="1" smtClean="0"/>
              <a:t>temperatura</a:t>
            </a:r>
            <a:r>
              <a:rPr lang="en-US" dirty="0" smtClean="0"/>
              <a:t> cu </a:t>
            </a:r>
            <a:r>
              <a:rPr lang="en-US" dirty="0" err="1" smtClean="0"/>
              <a:t>infrarosu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694" y="3834063"/>
            <a:ext cx="2615350" cy="21656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4951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8727" y="3737811"/>
            <a:ext cx="6691370" cy="2614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27" y="618518"/>
            <a:ext cx="6699052" cy="26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358" y="1909011"/>
            <a:ext cx="7202905" cy="2695073"/>
          </a:xfrm>
        </p:spPr>
        <p:txBody>
          <a:bodyPr>
            <a:normAutofit/>
          </a:bodyPr>
          <a:lstStyle/>
          <a:p>
            <a:r>
              <a:rPr lang="en-US" dirty="0" smtClean="0"/>
              <a:t>Ca date de </a:t>
            </a:r>
            <a:r>
              <a:rPr lang="en-US" dirty="0" err="1" smtClean="0"/>
              <a:t>iesire</a:t>
            </a:r>
            <a:r>
              <a:rPr lang="en-US" dirty="0" smtClean="0"/>
              <a:t> </a:t>
            </a:r>
            <a:r>
              <a:rPr lang="en-US" dirty="0" err="1" smtClean="0"/>
              <a:t>vorbim</a:t>
            </a:r>
            <a:r>
              <a:rPr lang="en-US" dirty="0" smtClean="0"/>
              <a:t> </a:t>
            </a:r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controlul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motor DC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intermediul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H.</a:t>
            </a:r>
          </a:p>
          <a:p>
            <a:r>
              <a:rPr lang="en-US" dirty="0" err="1" smtClean="0"/>
              <a:t>Modificarea</a:t>
            </a:r>
            <a:r>
              <a:rPr lang="en-US" dirty="0" smtClean="0"/>
              <a:t> </a:t>
            </a:r>
            <a:r>
              <a:rPr lang="en-US" dirty="0" err="1" smtClean="0"/>
              <a:t>turatiei</a:t>
            </a:r>
            <a:r>
              <a:rPr lang="en-US" dirty="0" smtClean="0"/>
              <a:t> </a:t>
            </a:r>
            <a:r>
              <a:rPr lang="en-US" dirty="0" err="1" smtClean="0"/>
              <a:t>motorului</a:t>
            </a:r>
            <a:r>
              <a:rPr lang="en-US" dirty="0" smtClean="0"/>
              <a:t> se face </a:t>
            </a:r>
            <a:r>
              <a:rPr lang="en-US" dirty="0" err="1" smtClean="0"/>
              <a:t>folosind</a:t>
            </a:r>
            <a:r>
              <a:rPr lang="en-US" dirty="0" smtClean="0"/>
              <a:t> un PWM </a:t>
            </a:r>
            <a:r>
              <a:rPr lang="en-US" dirty="0" err="1" smtClean="0"/>
              <a:t>variabil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comanda</a:t>
            </a:r>
            <a:r>
              <a:rPr lang="en-US" dirty="0" smtClean="0"/>
              <a:t> </a:t>
            </a:r>
            <a:r>
              <a:rPr lang="en-US" dirty="0" err="1" smtClean="0"/>
              <a:t>tranzistoarelor</a:t>
            </a:r>
            <a:r>
              <a:rPr lang="en-US" dirty="0" smtClean="0"/>
              <a:t> din </a:t>
            </a:r>
            <a:r>
              <a:rPr lang="en-US" dirty="0" err="1" smtClean="0"/>
              <a:t>punte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63" y="1556084"/>
            <a:ext cx="3400926" cy="34009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598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Marimea</a:t>
            </a:r>
            <a:r>
              <a:rPr lang="en-US" dirty="0" smtClean="0"/>
              <a:t> de </a:t>
            </a:r>
            <a:r>
              <a:rPr lang="en-US" dirty="0" err="1" smtClean="0"/>
              <a:t>iesire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17" y="2249488"/>
            <a:ext cx="6867991" cy="3541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619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Tabelul</a:t>
            </a:r>
            <a:r>
              <a:rPr lang="en-US" dirty="0" smtClean="0"/>
              <a:t> de </a:t>
            </a:r>
            <a:r>
              <a:rPr lang="en-US" dirty="0" err="1" smtClean="0"/>
              <a:t>reguli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73" y="2470485"/>
            <a:ext cx="7555831" cy="211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2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Suprafata</a:t>
            </a:r>
            <a:r>
              <a:rPr lang="en-US" dirty="0" smtClean="0"/>
              <a:t> de </a:t>
            </a:r>
            <a:r>
              <a:rPr lang="en-US" dirty="0" err="1" smtClean="0"/>
              <a:t>decizie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335" y="1828800"/>
            <a:ext cx="6029678" cy="339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70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160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Controlul unui sistem AC din automotive folosind logica fuzzy</vt:lpstr>
      <vt:lpstr>Introducere</vt:lpstr>
      <vt:lpstr>Descriere sistem AC</vt:lpstr>
      <vt:lpstr>PowerPoint Presentation</vt:lpstr>
      <vt:lpstr>PowerPoint Presentation</vt:lpstr>
      <vt:lpstr>PowerPoint Presentation</vt:lpstr>
      <vt:lpstr>Marimea de iesire</vt:lpstr>
      <vt:lpstr>Tabelul de reguli</vt:lpstr>
      <vt:lpstr>Suprafata de decizie</vt:lpstr>
      <vt:lpstr>Concluzii</vt:lpstr>
    </vt:vector>
  </TitlesOfParts>
  <Company>Continental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Controlul unui sistem AC din automotive folosind logica fuzzy</dc:title>
  <dc:creator>Lupu, Ionut</dc:creator>
  <cp:lastModifiedBy>Lupu, Ionut</cp:lastModifiedBy>
  <cp:revision>14</cp:revision>
  <dcterms:created xsi:type="dcterms:W3CDTF">2018-05-15T10:49:33Z</dcterms:created>
  <dcterms:modified xsi:type="dcterms:W3CDTF">2018-05-15T13:18:43Z</dcterms:modified>
</cp:coreProperties>
</file>