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1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4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0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0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2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C1958BD-604B-4DA4-BCF3-BECAC4AD3599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7E4665-3346-4843-A8FD-DA51F40F8B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4" y="764399"/>
            <a:ext cx="10993549" cy="1475013"/>
          </a:xfrm>
        </p:spPr>
        <p:txBody>
          <a:bodyPr>
            <a:normAutofit/>
          </a:bodyPr>
          <a:lstStyle/>
          <a:p>
            <a:r>
              <a:rPr lang="en-US" b="1" dirty="0" err="1"/>
              <a:t>Evitarea</a:t>
            </a:r>
            <a:r>
              <a:rPr lang="en-US" b="1" dirty="0"/>
              <a:t> </a:t>
            </a:r>
            <a:r>
              <a:rPr lang="en-US" b="1" dirty="0" err="1"/>
              <a:t>obstacolelor</a:t>
            </a:r>
            <a:r>
              <a:rPr lang="en-US" b="1" dirty="0"/>
              <a:t> de </a:t>
            </a:r>
            <a:r>
              <a:rPr lang="en-US" b="1" dirty="0" err="1"/>
              <a:t>catre</a:t>
            </a:r>
            <a:r>
              <a:rPr lang="en-US" b="1" dirty="0"/>
              <a:t> un robot, </a:t>
            </a:r>
            <a:r>
              <a:rPr lang="en-US" b="1" dirty="0" err="1"/>
              <a:t>folosind</a:t>
            </a:r>
            <a:r>
              <a:rPr lang="en-US" b="1" dirty="0"/>
              <a:t> </a:t>
            </a:r>
            <a:r>
              <a:rPr lang="en-US" b="1" dirty="0" err="1" smtClean="0"/>
              <a:t>logica</a:t>
            </a:r>
            <a:r>
              <a:rPr lang="en-US" b="1" dirty="0" smtClean="0"/>
              <a:t> </a:t>
            </a:r>
            <a:r>
              <a:rPr lang="en-US" b="1" dirty="0"/>
              <a:t>de control fuzzy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922" y="3885333"/>
            <a:ext cx="10993546" cy="59032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Student: </a:t>
            </a:r>
            <a:r>
              <a:rPr lang="en-US" sz="2400" dirty="0" err="1" smtClean="0">
                <a:solidFill>
                  <a:schemeClr val="bg1"/>
                </a:solidFill>
              </a:rPr>
              <a:t>Neculaes</a:t>
            </a:r>
            <a:r>
              <a:rPr lang="en-US" sz="2400" dirty="0" smtClean="0">
                <a:solidFill>
                  <a:schemeClr val="bg1"/>
                </a:solidFill>
              </a:rPr>
              <a:t> Alexandru-</a:t>
            </a:r>
            <a:r>
              <a:rPr lang="en-US" sz="2400" dirty="0" err="1" smtClean="0">
                <a:solidFill>
                  <a:schemeClr val="bg1"/>
                </a:solidFill>
              </a:rPr>
              <a:t>marian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Grupa</a:t>
            </a:r>
            <a:r>
              <a:rPr lang="en-US" sz="2400" dirty="0" smtClean="0">
                <a:solidFill>
                  <a:schemeClr val="bg1"/>
                </a:solidFill>
              </a:rPr>
              <a:t>: 55saea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14594"/>
            <a:ext cx="11029615" cy="3678303"/>
          </a:xfrm>
        </p:spPr>
        <p:txBody>
          <a:bodyPr/>
          <a:lstStyle/>
          <a:p>
            <a:r>
              <a:rPr lang="en-US" dirty="0" err="1" smtClean="0"/>
              <a:t>Tabelul</a:t>
            </a:r>
            <a:r>
              <a:rPr lang="en-US" dirty="0" smtClean="0"/>
              <a:t> de </a:t>
            </a:r>
            <a:r>
              <a:rPr lang="en-US" dirty="0" err="1" smtClean="0"/>
              <a:t>reguli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67" y="2677299"/>
            <a:ext cx="5826983" cy="2964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05" y="2623521"/>
            <a:ext cx="3614611" cy="35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Suprafata</a:t>
            </a:r>
            <a:r>
              <a:rPr lang="en-US" dirty="0" smtClean="0"/>
              <a:t> de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831" y="4463569"/>
            <a:ext cx="4194337" cy="2249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67" y="2080601"/>
            <a:ext cx="3984502" cy="2300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739" y="2074313"/>
            <a:ext cx="4127133" cy="23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sistem</a:t>
            </a:r>
            <a:r>
              <a:rPr lang="en-US" dirty="0" smtClean="0"/>
              <a:t> de tip </a:t>
            </a:r>
            <a:r>
              <a:rPr lang="en-US" dirty="0" err="1" smtClean="0"/>
              <a:t>Sugeno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507" y="4506005"/>
            <a:ext cx="4352681" cy="2257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28" y="2280603"/>
            <a:ext cx="4165111" cy="211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69" y="2280604"/>
            <a:ext cx="4000500" cy="21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Fuzzy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ofera</a:t>
            </a:r>
            <a:r>
              <a:rPr lang="en-US" dirty="0"/>
              <a:t> un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simplicitate</a:t>
            </a:r>
            <a:r>
              <a:rPr lang="en-US" dirty="0"/>
              <a:t> a </a:t>
            </a:r>
            <a:r>
              <a:rPr lang="en-US" dirty="0" err="1"/>
              <a:t>proiectarii</a:t>
            </a:r>
            <a:r>
              <a:rPr lang="en-US" dirty="0"/>
              <a:t> </a:t>
            </a:r>
            <a:r>
              <a:rPr lang="en-US" dirty="0" err="1" smtClean="0"/>
              <a:t>sistemului</a:t>
            </a:r>
            <a:r>
              <a:rPr lang="en-US" dirty="0" smtClean="0"/>
              <a:t>.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ogica</a:t>
            </a:r>
            <a:r>
              <a:rPr lang="en-US" dirty="0" smtClean="0"/>
              <a:t> </a:t>
            </a:r>
            <a:r>
              <a:rPr lang="en-US" dirty="0"/>
              <a:t>fuzzy </a:t>
            </a:r>
            <a:r>
              <a:rPr lang="en-US" dirty="0" err="1" smtClean="0"/>
              <a:t>prezinta</a:t>
            </a:r>
            <a:r>
              <a:rPr lang="en-US" dirty="0" smtClean="0"/>
              <a:t>  </a:t>
            </a:r>
            <a:r>
              <a:rPr lang="en-US" dirty="0" err="1"/>
              <a:t>avantajul</a:t>
            </a:r>
            <a:r>
              <a:rPr lang="en-US" dirty="0"/>
              <a:t> de a </a:t>
            </a:r>
            <a:r>
              <a:rPr lang="en-US" dirty="0" err="1"/>
              <a:t>solutiona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rezolvat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exprimata</a:t>
            </a:r>
            <a:r>
              <a:rPr lang="en-US" dirty="0"/>
              <a:t> in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pot fi </a:t>
            </a:r>
            <a:r>
              <a:rPr lang="en-US" dirty="0" err="1" smtClean="0"/>
              <a:t>intelesi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operatorii</a:t>
            </a:r>
            <a:r>
              <a:rPr lang="en-US" dirty="0" smtClean="0"/>
              <a:t> </a:t>
            </a:r>
            <a:r>
              <a:rPr lang="en-US" dirty="0" err="1" smtClean="0"/>
              <a:t>umani</a:t>
            </a:r>
            <a:r>
              <a:rPr lang="en-US" dirty="0" smtClean="0"/>
              <a:t>.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duce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inedita</a:t>
            </a:r>
            <a:r>
              <a:rPr lang="en-US" dirty="0"/>
              <a:t> in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de </a:t>
            </a:r>
            <a:r>
              <a:rPr lang="en-US" dirty="0" err="1"/>
              <a:t>incertitudine</a:t>
            </a:r>
            <a:r>
              <a:rPr lang="en-US" dirty="0"/>
              <a:t> in </a:t>
            </a:r>
            <a:r>
              <a:rPr lang="en-US" dirty="0" err="1"/>
              <a:t>mediile</a:t>
            </a:r>
            <a:r>
              <a:rPr lang="en-US" dirty="0"/>
              <a:t> din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 smtClean="0"/>
              <a:t>.</a:t>
            </a:r>
          </a:p>
          <a:p>
            <a:r>
              <a:rPr lang="en-US" dirty="0" err="1"/>
              <a:t>Definind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 </a:t>
            </a:r>
            <a:r>
              <a:rPr lang="en-US" dirty="0" err="1"/>
              <a:t>apartenenta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imbunatati</a:t>
            </a:r>
            <a:r>
              <a:rPr lang="en-US" dirty="0"/>
              <a:t> </a:t>
            </a:r>
            <a:r>
              <a:rPr lang="en-US" dirty="0" err="1"/>
              <a:t>tabelul</a:t>
            </a:r>
            <a:r>
              <a:rPr lang="en-US" dirty="0"/>
              <a:t>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creand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raspunsuri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,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Sistemul</a:t>
            </a:r>
            <a:r>
              <a:rPr lang="en-US" dirty="0" smtClean="0"/>
              <a:t> de control Fuzzy</a:t>
            </a:r>
          </a:p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aplicativa</a:t>
            </a:r>
            <a:endParaRPr lang="en-US" dirty="0" smtClean="0"/>
          </a:p>
          <a:p>
            <a:r>
              <a:rPr lang="en-US" dirty="0" err="1" smtClean="0"/>
              <a:t>Senzorul</a:t>
            </a:r>
            <a:r>
              <a:rPr lang="en-US" dirty="0" smtClean="0"/>
              <a:t> </a:t>
            </a:r>
            <a:r>
              <a:rPr lang="en-US" dirty="0" err="1" smtClean="0"/>
              <a:t>infrarosu</a:t>
            </a:r>
            <a:endParaRPr lang="en-US" dirty="0" smtClean="0"/>
          </a:p>
          <a:p>
            <a:r>
              <a:rPr lang="en-US" dirty="0" err="1" smtClean="0"/>
              <a:t>Variabilele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iesire</a:t>
            </a:r>
            <a:r>
              <a:rPr lang="en-US" dirty="0" smtClean="0"/>
              <a:t>. </a:t>
            </a:r>
            <a:r>
              <a:rPr lang="en-US" dirty="0" err="1" smtClean="0"/>
              <a:t>Functiile</a:t>
            </a:r>
            <a:r>
              <a:rPr lang="en-US" dirty="0" smtClean="0"/>
              <a:t> de </a:t>
            </a:r>
            <a:r>
              <a:rPr lang="en-US" dirty="0" err="1" smtClean="0"/>
              <a:t>apartenenta</a:t>
            </a:r>
            <a:endParaRPr lang="en-US" dirty="0" smtClean="0"/>
          </a:p>
          <a:p>
            <a:r>
              <a:rPr lang="en-US" dirty="0" err="1" smtClean="0"/>
              <a:t>Tabelul</a:t>
            </a:r>
            <a:r>
              <a:rPr lang="en-US" dirty="0" smtClean="0"/>
              <a:t> de </a:t>
            </a:r>
            <a:r>
              <a:rPr lang="en-US" dirty="0" err="1" smtClean="0"/>
              <a:t>reguli</a:t>
            </a:r>
            <a:endParaRPr lang="en-US" dirty="0" smtClean="0"/>
          </a:p>
          <a:p>
            <a:r>
              <a:rPr lang="en-US" dirty="0" err="1" smtClean="0"/>
              <a:t>Calculul</a:t>
            </a:r>
            <a:r>
              <a:rPr lang="en-US" dirty="0" smtClean="0"/>
              <a:t> </a:t>
            </a:r>
            <a:r>
              <a:rPr lang="en-US" dirty="0" err="1" smtClean="0"/>
              <a:t>functiilor</a:t>
            </a:r>
            <a:r>
              <a:rPr lang="en-US" dirty="0" smtClean="0"/>
              <a:t> de </a:t>
            </a:r>
            <a:r>
              <a:rPr lang="en-US" dirty="0" err="1" smtClean="0"/>
              <a:t>apartenenta</a:t>
            </a:r>
            <a:endParaRPr lang="en-US" dirty="0" smtClean="0"/>
          </a:p>
          <a:p>
            <a:r>
              <a:rPr lang="en-US" dirty="0" err="1" smtClean="0"/>
              <a:t>Simulari</a:t>
            </a:r>
            <a:endParaRPr lang="en-US" dirty="0" smtClean="0"/>
          </a:p>
          <a:p>
            <a:r>
              <a:rPr lang="en-US" dirty="0" err="1" smtClean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Sistemul</a:t>
            </a:r>
            <a:r>
              <a:rPr lang="en-US" dirty="0" smtClean="0"/>
              <a:t> de control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/>
              <a:t>de control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fuzzy - un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en-US" dirty="0" err="1" smtClean="0"/>
              <a:t>matematic</a:t>
            </a:r>
            <a:r>
              <a:rPr lang="en-US" dirty="0" smtClean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analizeaza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analogice</a:t>
            </a:r>
            <a:r>
              <a:rPr lang="en-US" dirty="0"/>
              <a:t> in </a:t>
            </a:r>
            <a:r>
              <a:rPr lang="en-US" dirty="0" err="1"/>
              <a:t>termeni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continue </a:t>
            </a:r>
            <a:r>
              <a:rPr lang="en-US" dirty="0" err="1"/>
              <a:t>intre</a:t>
            </a:r>
            <a:r>
              <a:rPr lang="en-US" dirty="0"/>
              <a:t> 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1;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ogica</a:t>
            </a:r>
            <a:r>
              <a:rPr lang="en-US" dirty="0" smtClean="0"/>
              <a:t> </a:t>
            </a:r>
            <a:r>
              <a:rPr lang="en-US" dirty="0"/>
              <a:t>fuzzy </a:t>
            </a:r>
            <a:r>
              <a:rPr lang="en-US" dirty="0" err="1"/>
              <a:t>prezinta</a:t>
            </a:r>
            <a:r>
              <a:rPr lang="en-US" dirty="0"/>
              <a:t>  </a:t>
            </a:r>
            <a:r>
              <a:rPr lang="en-US" dirty="0" err="1"/>
              <a:t>avantajul</a:t>
            </a:r>
            <a:r>
              <a:rPr lang="en-US" dirty="0"/>
              <a:t> de a </a:t>
            </a:r>
            <a:r>
              <a:rPr lang="en-US" dirty="0" err="1"/>
              <a:t>solutiona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rezolvat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exprimata</a:t>
            </a:r>
            <a:r>
              <a:rPr lang="en-US" dirty="0"/>
              <a:t> in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operatorii</a:t>
            </a:r>
            <a:r>
              <a:rPr lang="en-US" dirty="0"/>
              <a:t> </a:t>
            </a:r>
            <a:r>
              <a:rPr lang="en-US" dirty="0" err="1"/>
              <a:t>umani</a:t>
            </a:r>
            <a:r>
              <a:rPr lang="en-US" dirty="0"/>
              <a:t> ii pot </a:t>
            </a:r>
            <a:r>
              <a:rPr lang="en-US" dirty="0" err="1" smtClean="0"/>
              <a:t>intelege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Compus</a:t>
            </a:r>
            <a:r>
              <a:rPr lang="en-US" dirty="0" smtClean="0"/>
              <a:t> din 3 </a:t>
            </a:r>
            <a:r>
              <a:rPr lang="en-US" dirty="0" err="1" smtClean="0"/>
              <a:t>etape</a:t>
            </a:r>
            <a:r>
              <a:rPr lang="en-US" dirty="0" smtClean="0"/>
              <a:t>: de </a:t>
            </a:r>
            <a:r>
              <a:rPr lang="en-US" dirty="0" err="1" smtClean="0"/>
              <a:t>intrare</a:t>
            </a:r>
            <a:r>
              <a:rPr lang="en-US" dirty="0" smtClean="0"/>
              <a:t>, de </a:t>
            </a:r>
            <a:r>
              <a:rPr lang="en-US" dirty="0" err="1" smtClean="0"/>
              <a:t>procesare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aplicativa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logica</a:t>
            </a:r>
            <a:r>
              <a:rPr lang="en-US" dirty="0"/>
              <a:t> fuzzy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evitarea</a:t>
            </a:r>
            <a:r>
              <a:rPr lang="en-US" dirty="0"/>
              <a:t> </a:t>
            </a:r>
            <a:r>
              <a:rPr lang="en-US" dirty="0" err="1"/>
              <a:t>obstacolelor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smtClean="0"/>
              <a:t>un robot.</a:t>
            </a:r>
          </a:p>
          <a:p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evite </a:t>
            </a:r>
            <a:r>
              <a:rPr lang="en-US" dirty="0" err="1"/>
              <a:t>obstacolele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detectate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indeparteze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acestea</a:t>
            </a:r>
            <a:r>
              <a:rPr lang="en-US" dirty="0" smtClean="0"/>
              <a:t>.</a:t>
            </a:r>
          </a:p>
          <a:p>
            <a:r>
              <a:rPr lang="en-US" dirty="0" err="1"/>
              <a:t>Detectia</a:t>
            </a:r>
            <a:r>
              <a:rPr lang="en-US" dirty="0"/>
              <a:t> </a:t>
            </a:r>
            <a:r>
              <a:rPr lang="en-US" dirty="0" err="1"/>
              <a:t>obstacolului</a:t>
            </a:r>
            <a:r>
              <a:rPr lang="en-US" dirty="0"/>
              <a:t> se face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senzorilor</a:t>
            </a:r>
            <a:r>
              <a:rPr lang="en-US" dirty="0"/>
              <a:t> </a:t>
            </a:r>
            <a:r>
              <a:rPr lang="en-US" dirty="0" err="1"/>
              <a:t>infrarosu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reflexia</a:t>
            </a:r>
            <a:r>
              <a:rPr lang="en-US" dirty="0"/>
              <a:t> </a:t>
            </a:r>
            <a:r>
              <a:rPr lang="en-US" dirty="0" err="1"/>
              <a:t>radiatiei</a:t>
            </a:r>
            <a:r>
              <a:rPr lang="en-US" dirty="0"/>
              <a:t> </a:t>
            </a:r>
            <a:r>
              <a:rPr lang="en-US" dirty="0" err="1" smtClean="0"/>
              <a:t>infrarosu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Senzorul</a:t>
            </a:r>
            <a:r>
              <a:rPr lang="en-US" dirty="0" smtClean="0"/>
              <a:t> </a:t>
            </a:r>
            <a:r>
              <a:rPr lang="en-US" dirty="0" err="1" smtClean="0"/>
              <a:t>infrarosu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Tehnologia</a:t>
            </a:r>
            <a:r>
              <a:rPr lang="en-US" dirty="0"/>
              <a:t> </a:t>
            </a:r>
            <a:r>
              <a:rPr lang="en-US" dirty="0" err="1"/>
              <a:t>infrarosu</a:t>
            </a:r>
            <a:r>
              <a:rPr lang="en-US" dirty="0"/>
              <a:t> se </a:t>
            </a:r>
            <a:r>
              <a:rPr lang="en-US" dirty="0" err="1"/>
              <a:t>adreseaza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varietati</a:t>
            </a:r>
            <a:r>
              <a:rPr lang="en-US" dirty="0"/>
              <a:t> de </a:t>
            </a:r>
            <a:r>
              <a:rPr lang="en-US" dirty="0" err="1"/>
              <a:t>aplicatii</a:t>
            </a:r>
            <a:r>
              <a:rPr lang="en-US" dirty="0"/>
              <a:t> wireless. Gama de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infrarosu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microundelor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luminii</a:t>
            </a:r>
            <a:r>
              <a:rPr lang="en-US" dirty="0"/>
              <a:t> </a:t>
            </a:r>
            <a:r>
              <a:rPr lang="en-US" dirty="0" err="1"/>
              <a:t>vizibile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Un </a:t>
            </a:r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infrarosu</a:t>
            </a:r>
            <a:r>
              <a:rPr lang="en-US" dirty="0"/>
              <a:t> </a:t>
            </a:r>
            <a:r>
              <a:rPr lang="en-US" dirty="0" err="1"/>
              <a:t>emite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detecteaza</a:t>
            </a:r>
            <a:r>
              <a:rPr lang="en-US" dirty="0"/>
              <a:t> </a:t>
            </a:r>
            <a:r>
              <a:rPr lang="en-US" dirty="0" err="1"/>
              <a:t>radiatie</a:t>
            </a:r>
            <a:r>
              <a:rPr lang="en-US" dirty="0"/>
              <a:t> </a:t>
            </a:r>
            <a:r>
              <a:rPr lang="en-US" dirty="0" err="1"/>
              <a:t>infrarosu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descoperi</a:t>
            </a:r>
            <a:r>
              <a:rPr lang="en-US" dirty="0"/>
              <a:t> </a:t>
            </a:r>
            <a:r>
              <a:rPr lang="en-US" dirty="0" err="1" smtClean="0"/>
              <a:t>imprejurimile</a:t>
            </a:r>
            <a:endParaRPr lang="en-US" dirty="0" smtClean="0"/>
          </a:p>
          <a:p>
            <a:r>
              <a:rPr lang="en-US" dirty="0" err="1" smtClean="0"/>
              <a:t>Pentru</a:t>
            </a:r>
            <a:r>
              <a:rPr lang="en-US" dirty="0" smtClean="0"/>
              <a:t> a se </a:t>
            </a:r>
            <a:r>
              <a:rPr lang="en-US" dirty="0" err="1" smtClean="0"/>
              <a:t>putea</a:t>
            </a:r>
            <a:r>
              <a:rPr lang="en-US" dirty="0" smtClean="0"/>
              <a:t> face </a:t>
            </a:r>
            <a:r>
              <a:rPr lang="en-US" dirty="0" err="1" smtClean="0"/>
              <a:t>detectia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5 </a:t>
            </a:r>
            <a:r>
              <a:rPr lang="en-US" dirty="0" err="1" smtClean="0"/>
              <a:t>elemente</a:t>
            </a:r>
            <a:r>
              <a:rPr lang="en-US" dirty="0" smtClean="0"/>
              <a:t>: o </a:t>
            </a:r>
            <a:r>
              <a:rPr lang="en-US" dirty="0" err="1" smtClean="0"/>
              <a:t>sursa</a:t>
            </a:r>
            <a:r>
              <a:rPr lang="en-US" dirty="0" smtClean="0"/>
              <a:t> in </a:t>
            </a:r>
            <a:r>
              <a:rPr lang="en-US" dirty="0" err="1" smtClean="0"/>
              <a:t>infrarosu</a:t>
            </a:r>
            <a:r>
              <a:rPr lang="en-US" dirty="0" smtClean="0"/>
              <a:t>, un </a:t>
            </a:r>
            <a:r>
              <a:rPr lang="en-US" dirty="0" err="1" smtClean="0"/>
              <a:t>mediu</a:t>
            </a:r>
            <a:r>
              <a:rPr lang="en-US" dirty="0" smtClean="0"/>
              <a:t> de </a:t>
            </a:r>
            <a:r>
              <a:rPr lang="en-US" dirty="0" err="1" smtClean="0"/>
              <a:t>transmisie</a:t>
            </a:r>
            <a:r>
              <a:rPr lang="en-US" dirty="0" smtClean="0"/>
              <a:t>, o component </a:t>
            </a:r>
            <a:r>
              <a:rPr lang="en-US" dirty="0" err="1" smtClean="0"/>
              <a:t>optica</a:t>
            </a:r>
            <a:r>
              <a:rPr lang="en-US" dirty="0" smtClean="0"/>
              <a:t>, detector/receptor </a:t>
            </a:r>
            <a:r>
              <a:rPr lang="en-US" dirty="0" err="1" smtClean="0"/>
              <a:t>infrarosu</a:t>
            </a:r>
            <a:r>
              <a:rPr lang="en-US" dirty="0" smtClean="0"/>
              <a:t>, </a:t>
            </a:r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dirty="0" err="1" smtClean="0"/>
              <a:t>semnalelor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Variabile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Distanta</a:t>
                </a:r>
                <a:r>
                  <a:rPr lang="en-US" dirty="0" smtClean="0"/>
                  <a:t>(d)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 smtClean="0"/>
                  <a:t>Unghiul</a:t>
                </a:r>
                <a:r>
                  <a:rPr lang="en-US" dirty="0" smtClean="0"/>
                  <a:t> la care se </a:t>
                </a:r>
                <a:r>
                  <a:rPr lang="en-US" dirty="0" err="1" smtClean="0"/>
                  <a:t>afla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robotul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fata de </a:t>
                </a:r>
                <a:r>
                  <a:rPr lang="en-US" dirty="0" err="1" smtClean="0"/>
                  <a:t>obstacol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/>
                      <m:t>𝜑</m:t>
                    </m:r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55" y="1837944"/>
            <a:ext cx="5254752" cy="2311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55" y="4413452"/>
            <a:ext cx="5254752" cy="22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Marimea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Viteza</a:t>
            </a:r>
            <a:r>
              <a:rPr lang="en-US" dirty="0" smtClean="0"/>
              <a:t> </a:t>
            </a:r>
            <a:r>
              <a:rPr lang="en-US" dirty="0" err="1" smtClean="0"/>
              <a:t>rotilor</a:t>
            </a:r>
            <a:r>
              <a:rPr lang="en-US" dirty="0" smtClean="0"/>
              <a:t>(V)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07" y="2620518"/>
            <a:ext cx="6886279" cy="28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Tabelul</a:t>
            </a:r>
            <a:r>
              <a:rPr lang="en-US" dirty="0" smtClean="0"/>
              <a:t> de </a:t>
            </a:r>
            <a:r>
              <a:rPr lang="en-US" dirty="0" err="1" smtClean="0"/>
              <a:t>reguli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85" y="2938273"/>
            <a:ext cx="9321889" cy="257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Calculul</a:t>
            </a:r>
            <a:r>
              <a:rPr lang="en-US" dirty="0" smtClean="0"/>
              <a:t> </a:t>
            </a:r>
            <a:r>
              <a:rPr lang="en-US" dirty="0" err="1" smtClean="0"/>
              <a:t>functiilor</a:t>
            </a:r>
            <a:r>
              <a:rPr lang="en-US" dirty="0" smtClean="0"/>
              <a:t> de </a:t>
            </a:r>
            <a:r>
              <a:rPr lang="en-US" dirty="0" err="1" smtClean="0"/>
              <a:t>apartenenta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de </a:t>
            </a:r>
            <a:r>
              <a:rPr lang="en-US" dirty="0" err="1" smtClean="0"/>
              <a:t>calcul</a:t>
            </a:r>
            <a:r>
              <a:rPr lang="en-US" dirty="0" smtClean="0"/>
              <a:t> a </a:t>
            </a:r>
            <a:r>
              <a:rPr lang="en-US" dirty="0" err="1" smtClean="0"/>
              <a:t>functiilor</a:t>
            </a:r>
            <a:r>
              <a:rPr lang="en-US" dirty="0" smtClean="0"/>
              <a:t> de </a:t>
            </a:r>
            <a:r>
              <a:rPr lang="en-US" dirty="0" err="1" smtClean="0"/>
              <a:t>apartenenta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EXEMPLU</a:t>
            </a:r>
          </a:p>
          <a:p>
            <a:pPr marL="0" indent="0">
              <a:buNone/>
            </a:pPr>
            <a:r>
              <a:rPr lang="en-US" sz="2000" dirty="0" err="1" smtClean="0"/>
              <a:t>Distanta</a:t>
            </a:r>
            <a:r>
              <a:rPr lang="en-US" sz="2000" dirty="0" smtClean="0"/>
              <a:t>:										</a:t>
            </a:r>
            <a:r>
              <a:rPr lang="en-US" sz="2000" dirty="0" err="1" smtClean="0"/>
              <a:t>Unghi</a:t>
            </a:r>
            <a:r>
              <a:rPr lang="en-US" sz="2000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40" y="2180496"/>
            <a:ext cx="4283756" cy="1666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" y="5359717"/>
            <a:ext cx="5857875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53" y="5426346"/>
            <a:ext cx="5829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394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Evitarea obstacolelor de catre un robot, folosind logica de control fuzzy</vt:lpstr>
      <vt:lpstr>Cuprins</vt:lpstr>
      <vt:lpstr>Sistemul de control fuzzy</vt:lpstr>
      <vt:lpstr>Descriere aplicativa</vt:lpstr>
      <vt:lpstr>Senzorul infrarosu</vt:lpstr>
      <vt:lpstr>Variabile de intrare</vt:lpstr>
      <vt:lpstr>Marimea de iesire</vt:lpstr>
      <vt:lpstr>Tabelul de reguli</vt:lpstr>
      <vt:lpstr>Calculul functiilor de apartenenta</vt:lpstr>
      <vt:lpstr>Simulari</vt:lpstr>
      <vt:lpstr>Suprafata de control</vt:lpstr>
      <vt:lpstr>Simulari pentru un sistem de tip Sugeno</vt:lpstr>
      <vt:lpstr>concluzii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Evitarea obstacolelor de catre un robot, folosind logica de control fuzzy</dc:title>
  <dc:creator>Neculaes, Alexandru</dc:creator>
  <cp:lastModifiedBy>Neculaes, Alexandru</cp:lastModifiedBy>
  <cp:revision>8</cp:revision>
  <dcterms:created xsi:type="dcterms:W3CDTF">2018-05-15T12:22:48Z</dcterms:created>
  <dcterms:modified xsi:type="dcterms:W3CDTF">2018-05-15T14:15:47Z</dcterms:modified>
</cp:coreProperties>
</file>