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0" r:id="rId4"/>
    <p:sldId id="271" r:id="rId5"/>
    <p:sldId id="279" r:id="rId6"/>
    <p:sldId id="273" r:id="rId7"/>
    <p:sldId id="280" r:id="rId8"/>
    <p:sldId id="281" r:id="rId9"/>
    <p:sldId id="282" r:id="rId10"/>
    <p:sldId id="284" r:id="rId11"/>
    <p:sldId id="285" r:id="rId12"/>
    <p:sldId id="283" r:id="rId13"/>
    <p:sldId id="286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2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14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092813-AB3C-42A7-9C05-975E2B9E7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385D5D-1407-4921-B57E-AEF8E765A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15500D-A2D4-42EB-8BDB-A00A5C1D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993E-6A06-421D-99E9-5431A23298E5}" type="datetimeFigureOut">
              <a:rPr lang="pl-PL" smtClean="0"/>
              <a:pPr/>
              <a:t>2018-10-29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E03DAB-D6C8-430C-A517-D3BFB5D3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166452-FFDB-4F03-B002-4D716B68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CC5-4155-48C4-86EA-731D6C6C21F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46648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4C2EC4-4153-4C52-A18D-9B000853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43F4EEE-7DF0-4C2F-BF8A-6AFA62146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A1FE4C-D835-4E6A-A1D3-CF5456EE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993E-6A06-421D-99E9-5431A23298E5}" type="datetimeFigureOut">
              <a:rPr lang="pl-PL" smtClean="0"/>
              <a:pPr/>
              <a:t>2018-10-29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D1F2B5-982D-417B-A674-8A106243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7728DD-2710-437D-97E7-E1363BC6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CC5-4155-48C4-86EA-731D6C6C21F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07639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0E654C6-3DD6-47EE-B003-7B2C922F6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79F8C7D-C73B-4E2D-9A12-16D4CA607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DBFDCD-B2A6-4607-85FF-CDE64E58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993E-6A06-421D-99E9-5431A23298E5}" type="datetimeFigureOut">
              <a:rPr lang="pl-PL" smtClean="0"/>
              <a:pPr/>
              <a:t>2018-10-29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CF4716-6582-4EF0-8040-224CD11A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6F37F9-4149-4020-8390-9DCB0F8D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CC5-4155-48C4-86EA-731D6C6C21F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53593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FAD66C-E156-45D0-8470-96CB6A8A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9FBE11-E2DD-4DAC-AAFB-562385675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A40CDCC-BE72-46E3-9FCC-86C7F2E8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993E-6A06-421D-99E9-5431A23298E5}" type="datetimeFigureOut">
              <a:rPr lang="pl-PL" smtClean="0"/>
              <a:pPr/>
              <a:t>2018-10-29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016179-E078-4E7C-96DA-10162596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A88DA2-0801-43C8-89F5-60C44710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CC5-4155-48C4-86EA-731D6C6C21F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01498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808271-215B-4F66-B78E-404B86C1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A432AE6-E2DA-4150-AE1A-C0B7DBA0C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1E9BC8-F3B2-4503-80EF-A1305987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993E-6A06-421D-99E9-5431A23298E5}" type="datetimeFigureOut">
              <a:rPr lang="pl-PL" smtClean="0"/>
              <a:pPr/>
              <a:t>2018-10-29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4D9E46-38B7-4BA6-BC19-5992B2D4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9B0741-5AAE-42A2-A67D-53399D20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CC5-4155-48C4-86EA-731D6C6C21F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6077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69E07C-534F-41A7-806C-CD8E2CCB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43FDAE-99DB-4DD9-B603-5B1549028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50EA76C-3AA6-4D91-8869-38ECF1191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737110-CCEA-4CD8-8A5C-1DE71D30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993E-6A06-421D-99E9-5431A23298E5}" type="datetimeFigureOut">
              <a:rPr lang="pl-PL" smtClean="0"/>
              <a:pPr/>
              <a:t>2018-10-29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289F27C-E08B-4BED-BB15-BA92E8BB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A1B31C1-EFD0-482F-981C-BC905AF4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CC5-4155-48C4-86EA-731D6C6C21F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93564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B65035-A562-47BD-A1B9-2520EE6F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F10A97-DF8C-451C-8008-86981CCB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24A3884-379B-434B-A561-8CF901A81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AD4BDAD-5E9A-4521-A921-8DA804816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C96537F-E715-417D-9A1F-A53C809E3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CFC45D1-0DEC-4278-ADF0-7CDA1884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993E-6A06-421D-99E9-5431A23298E5}" type="datetimeFigureOut">
              <a:rPr lang="pl-PL" smtClean="0"/>
              <a:pPr/>
              <a:t>2018-10-29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124E484-4E02-444D-802C-00D3DF73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AF260D2-48FF-4723-902B-07AE7FD4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CC5-4155-48C4-86EA-731D6C6C21F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02827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887280-30EF-470D-8C0F-80ADFA65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DC58524-0944-4F90-B629-5A3CDB83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993E-6A06-421D-99E9-5431A23298E5}" type="datetimeFigureOut">
              <a:rPr lang="pl-PL" smtClean="0"/>
              <a:pPr/>
              <a:t>2018-10-29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41BFC1-8470-44DB-A6DD-0CC2B6BC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E6D8DB5-F10E-471C-B6BD-6F35B17C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CC5-4155-48C4-86EA-731D6C6C21F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85785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7A7C54C-D837-4052-8F34-5DDE1B92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993E-6A06-421D-99E9-5431A23298E5}" type="datetimeFigureOut">
              <a:rPr lang="pl-PL" smtClean="0"/>
              <a:pPr/>
              <a:t>2018-10-29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E1A48E6-260E-4431-A566-097DE146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600DB1-7768-48F3-BCF4-9DAC22B9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CC5-4155-48C4-86EA-731D6C6C21F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3877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682233-5628-4C8E-9313-FF2BF079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C4AF24-C413-4AC5-BA2E-EC24DFC4B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12DC786-BCCE-4462-81B7-0B97D7DD1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5BF241A-77E6-4ED3-BC24-487FC85B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993E-6A06-421D-99E9-5431A23298E5}" type="datetimeFigureOut">
              <a:rPr lang="pl-PL" smtClean="0"/>
              <a:pPr/>
              <a:t>2018-10-29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2608995-6F47-45D9-A1D9-277C86A4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3826AF0-DD28-4DED-AACA-30CBE203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CC5-4155-48C4-86EA-731D6C6C21F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0227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5C50DB-FC47-4852-A3DA-3708C947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FC95A8C-0537-4DDB-8BED-006A2AEA9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79F1464-3564-48B0-94E9-50F71057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C080F0C-38A1-4B4C-965F-3178FEB6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993E-6A06-421D-99E9-5431A23298E5}" type="datetimeFigureOut">
              <a:rPr lang="pl-PL" smtClean="0"/>
              <a:pPr/>
              <a:t>2018-10-29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6685E9-CA56-448B-BB08-B63D0846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C396E22-C02C-4BDC-97D1-7C464D58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CC5-4155-48C4-86EA-731D6C6C21F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19714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DE7F8C5-9E12-450A-942F-7C80D913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40FCDD-F687-45EB-9088-CB05BC47A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668F06-7406-4668-9F97-111DB5B3C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1993E-6A06-421D-99E9-5431A23298E5}" type="datetimeFigureOut">
              <a:rPr lang="pl-PL" smtClean="0"/>
              <a:pPr/>
              <a:t>2018-10-29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386055-186D-46ED-9DA5-8B5C529F5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F50C45-B39D-4423-B47D-C6A05E264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7CC5-4155-48C4-86EA-731D6C6C21F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95504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koczy@agh.edu.p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gcc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gular.iisg.agh.edu.pl/~rakoczy/Advanced.Programming.in.the.UNIX.Environment.3rd.Edition.0321637739.zip" TargetMode="External"/><Relationship Id="rId2" Type="http://schemas.openxmlformats.org/officeDocument/2006/relationships/hyperlink" Target="https://jagular.iisg.agh.edu.pl/~rakoczy/Advanced.Programming.in.the.UNIX.Environment.3rd.Edition.0321637739.pdf.7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25741B-FE57-4DFC-BD73-638CD8716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Operating Systems</a:t>
            </a:r>
            <a:br>
              <a:rPr lang="pl-PL" dirty="0"/>
            </a:br>
            <a:r>
              <a:rPr lang="pl-PL" dirty="0"/>
              <a:t>(Lab - Unit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182AD9-5DAC-4698-954D-D8D727A80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Witold Rakoczy, </a:t>
            </a:r>
          </a:p>
          <a:p>
            <a:r>
              <a:rPr lang="pl-PL" dirty="0">
                <a:hlinkClick r:id="rId2"/>
              </a:rPr>
              <a:t>rakoczy@agh.edu.pl</a:t>
            </a:r>
            <a:endParaRPr lang="pl-PL" dirty="0"/>
          </a:p>
          <a:p>
            <a:r>
              <a:rPr lang="pl-PL" dirty="0"/>
              <a:t>D17, </a:t>
            </a:r>
            <a:r>
              <a:rPr lang="pl-PL" dirty="0" err="1"/>
              <a:t>room</a:t>
            </a:r>
            <a:r>
              <a:rPr lang="pl-PL" dirty="0"/>
              <a:t> 3.10</a:t>
            </a:r>
          </a:p>
        </p:txBody>
      </p:sp>
    </p:spTree>
    <p:extLst>
      <p:ext uri="{BB962C8B-B14F-4D97-AF65-F5344CB8AC3E}">
        <p14:creationId xmlns="" xmlns:p14="http://schemas.microsoft.com/office/powerpoint/2010/main" val="79157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F90919-8D7F-4B8E-8056-3BBE114E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</a:t>
            </a:r>
            <a:r>
              <a:rPr lang="pl-PL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88B9CA-94A6-4F12-A22B-86E49E0D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i="1" dirty="0"/>
              <a:t>ex2open.c  </a:t>
            </a:r>
            <a:r>
              <a:rPr lang="pl-PL" dirty="0"/>
              <a:t>program from the </a:t>
            </a:r>
            <a:r>
              <a:rPr lang="pl-PL" dirty="0" err="1"/>
              <a:t>previous</a:t>
            </a:r>
            <a:r>
              <a:rPr lang="pl-PL" dirty="0"/>
              <a:t> one</a:t>
            </a:r>
          </a:p>
          <a:p>
            <a:r>
              <a:rPr lang="pl-PL" dirty="0" err="1"/>
              <a:t>Modify</a:t>
            </a:r>
            <a:r>
              <a:rPr lang="pl-PL" dirty="0"/>
              <a:t> </a:t>
            </a:r>
            <a:r>
              <a:rPr lang="pl-PL" dirty="0" err="1"/>
              <a:t>algorithm</a:t>
            </a:r>
            <a:r>
              <a:rPr lang="pl-PL" dirty="0"/>
              <a:t> to </a:t>
            </a:r>
            <a:r>
              <a:rPr lang="pl-PL" dirty="0" err="1"/>
              <a:t>read</a:t>
            </a:r>
            <a:r>
              <a:rPr lang="pl-PL" dirty="0"/>
              <a:t> </a:t>
            </a:r>
            <a:r>
              <a:rPr lang="pl-PL" dirty="0" err="1"/>
              <a:t>whole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of </a:t>
            </a:r>
            <a:r>
              <a:rPr lang="pl-PL" dirty="0" err="1"/>
              <a:t>input</a:t>
            </a:r>
            <a:r>
              <a:rPr lang="pl-PL" dirty="0"/>
              <a:t> file </a:t>
            </a:r>
            <a:r>
              <a:rPr lang="pl-PL" dirty="0" err="1"/>
              <a:t>counting</a:t>
            </a:r>
            <a:r>
              <a:rPr lang="pl-PL" dirty="0"/>
              <a:t> </a:t>
            </a:r>
            <a:r>
              <a:rPr lang="pl-PL" dirty="0" err="1"/>
              <a:t>characters</a:t>
            </a:r>
            <a:r>
              <a:rPr lang="pl-PL" dirty="0"/>
              <a:t> </a:t>
            </a:r>
          </a:p>
          <a:p>
            <a:r>
              <a:rPr lang="pl-PL" dirty="0" err="1"/>
              <a:t>Compile</a:t>
            </a:r>
            <a:r>
              <a:rPr lang="pl-PL" dirty="0"/>
              <a:t> the program and </a:t>
            </a:r>
            <a:r>
              <a:rPr lang="pl-PL" dirty="0" err="1"/>
              <a:t>execute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file as </a:t>
            </a:r>
            <a:r>
              <a:rPr lang="pl-PL" dirty="0" err="1"/>
              <a:t>input</a:t>
            </a:r>
            <a:r>
              <a:rPr lang="pl-PL" dirty="0"/>
              <a:t> </a:t>
            </a:r>
          </a:p>
          <a:p>
            <a:pPr lvl="1"/>
            <a:r>
              <a:rPr lang="pl-PL" dirty="0" err="1"/>
              <a:t>Specify</a:t>
            </a:r>
            <a:r>
              <a:rPr lang="pl-PL" dirty="0"/>
              <a:t> the </a:t>
            </a:r>
            <a:r>
              <a:rPr lang="pl-PL" dirty="0" err="1"/>
              <a:t>input</a:t>
            </a:r>
            <a:r>
              <a:rPr lang="pl-PL" dirty="0"/>
              <a:t> file </a:t>
            </a:r>
            <a:r>
              <a:rPr lang="pl-PL" dirty="0" err="1"/>
              <a:t>name</a:t>
            </a:r>
            <a:r>
              <a:rPr lang="pl-PL" dirty="0"/>
              <a:t> as program </a:t>
            </a:r>
            <a:r>
              <a:rPr lang="pl-PL" dirty="0" err="1"/>
              <a:t>parameter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4429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F90919-8D7F-4B8E-8056-3BBE114E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</a:t>
            </a:r>
            <a:r>
              <a:rPr lang="pl-PL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88B9CA-94A6-4F12-A22B-86E49E0D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dirty="0" err="1"/>
              <a:t>Try</a:t>
            </a:r>
            <a:r>
              <a:rPr lang="pl-PL" dirty="0"/>
              <a:t> to </a:t>
            </a:r>
            <a:r>
              <a:rPr lang="pl-PL" dirty="0" err="1"/>
              <a:t>invoke</a:t>
            </a:r>
            <a:r>
              <a:rPr lang="pl-PL" dirty="0"/>
              <a:t> the </a:t>
            </a:r>
            <a:r>
              <a:rPr lang="pl-PL" i="1" dirty="0"/>
              <a:t>ex2open</a:t>
            </a:r>
            <a:r>
              <a:rPr lang="pl-PL" dirty="0"/>
              <a:t> program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with a </a:t>
            </a:r>
            <a:r>
              <a:rPr lang="pl-PL" dirty="0" err="1"/>
              <a:t>name</a:t>
            </a:r>
            <a:r>
              <a:rPr lang="pl-PL" dirty="0"/>
              <a:t> of </a:t>
            </a:r>
            <a:r>
              <a:rPr lang="pl-PL" dirty="0" err="1"/>
              <a:t>nonexisting</a:t>
            </a:r>
            <a:r>
              <a:rPr lang="pl-PL" dirty="0"/>
              <a:t> file as </a:t>
            </a:r>
            <a:r>
              <a:rPr lang="pl-PL" dirty="0" err="1"/>
              <a:t>parameter</a:t>
            </a:r>
            <a:r>
              <a:rPr lang="pl-PL" dirty="0"/>
              <a:t> </a:t>
            </a:r>
          </a:p>
          <a:p>
            <a:pPr lvl="1"/>
            <a:r>
              <a:rPr lang="pl-PL" dirty="0" err="1"/>
              <a:t>What's</a:t>
            </a:r>
            <a:r>
              <a:rPr lang="pl-PL" dirty="0"/>
              <a:t> the </a:t>
            </a:r>
            <a:r>
              <a:rPr lang="pl-PL" dirty="0" err="1"/>
              <a:t>reason</a:t>
            </a:r>
            <a:r>
              <a:rPr lang="pl-PL" dirty="0"/>
              <a:t> of </a:t>
            </a:r>
            <a:r>
              <a:rPr lang="pl-PL" dirty="0" err="1"/>
              <a:t>such</a:t>
            </a:r>
            <a:r>
              <a:rPr lang="pl-PL" dirty="0"/>
              <a:t> behawior?</a:t>
            </a:r>
          </a:p>
          <a:p>
            <a:r>
              <a:rPr lang="pl-PL" dirty="0" err="1"/>
              <a:t>Modify</a:t>
            </a:r>
            <a:r>
              <a:rPr lang="pl-PL" dirty="0"/>
              <a:t> the pro </a:t>
            </a:r>
            <a:r>
              <a:rPr lang="pl-PL" i="1" dirty="0"/>
              <a:t>ex2open.c  </a:t>
            </a:r>
            <a:r>
              <a:rPr lang="pl-PL" dirty="0"/>
              <a:t>program to </a:t>
            </a:r>
            <a:r>
              <a:rPr lang="pl-PL" dirty="0" err="1"/>
              <a:t>avoid</a:t>
            </a:r>
            <a:r>
              <a:rPr lang="pl-PL" dirty="0"/>
              <a:t> </a:t>
            </a:r>
            <a:r>
              <a:rPr lang="pl-PL" dirty="0" err="1"/>
              <a:t>breaking</a:t>
            </a:r>
            <a:r>
              <a:rPr lang="pl-PL" dirty="0"/>
              <a:t> in </a:t>
            </a:r>
            <a:r>
              <a:rPr lang="pl-PL" dirty="0" err="1"/>
              <a:t>case</a:t>
            </a:r>
            <a:r>
              <a:rPr lang="pl-PL" dirty="0"/>
              <a:t> of </a:t>
            </a:r>
            <a:r>
              <a:rPr lang="pl-PL" dirty="0" err="1"/>
              <a:t>incorrect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 and with printing 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appropriate</a:t>
            </a:r>
            <a:r>
              <a:rPr lang="pl-PL" dirty="0"/>
              <a:t> error </a:t>
            </a:r>
            <a:r>
              <a:rPr lang="pl-PL" dirty="0" err="1"/>
              <a:t>message</a:t>
            </a:r>
            <a:endParaRPr lang="pl-PL" dirty="0"/>
          </a:p>
          <a:p>
            <a:r>
              <a:rPr lang="pl-PL" dirty="0" err="1"/>
              <a:t>Repeat</a:t>
            </a:r>
            <a:r>
              <a:rPr lang="pl-PL" dirty="0"/>
              <a:t> the </a:t>
            </a:r>
            <a:r>
              <a:rPr lang="pl-PL" dirty="0" err="1"/>
              <a:t>above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7569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F90919-8D7F-4B8E-8056-3BBE114E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</a:t>
            </a:r>
            <a:r>
              <a:rPr lang="pl-PL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88B9CA-94A6-4F12-A22B-86E49E0D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Makefile</a:t>
            </a:r>
            <a:r>
              <a:rPr lang="pl-PL" dirty="0"/>
              <a:t> for the program </a:t>
            </a:r>
          </a:p>
          <a:p>
            <a:pPr lvl="1"/>
            <a:r>
              <a:rPr lang="pl-PL" dirty="0" err="1"/>
              <a:t>Try</a:t>
            </a:r>
            <a:r>
              <a:rPr lang="pl-PL" dirty="0"/>
              <a:t> </a:t>
            </a:r>
            <a:r>
              <a:rPr lang="pl-PL" dirty="0" err="1"/>
              <a:t>exactly</a:t>
            </a:r>
            <a:r>
              <a:rPr lang="pl-PL" dirty="0"/>
              <a:t> the same </a:t>
            </a:r>
            <a:r>
              <a:rPr lang="pl-PL" dirty="0" err="1"/>
              <a:t>command</a:t>
            </a:r>
            <a:r>
              <a:rPr lang="pl-PL" dirty="0"/>
              <a:t> as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previously</a:t>
            </a:r>
            <a:endParaRPr lang="pl-PL" dirty="0"/>
          </a:p>
          <a:p>
            <a:r>
              <a:rPr lang="pl-PL" dirty="0" err="1"/>
              <a:t>Add</a:t>
            </a:r>
            <a:r>
              <a:rPr lang="pl-PL" dirty="0"/>
              <a:t> to </a:t>
            </a:r>
            <a:r>
              <a:rPr lang="pl-PL" dirty="0" err="1"/>
              <a:t>Makefile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target </a:t>
            </a:r>
            <a:r>
              <a:rPr lang="pl-PL" dirty="0" err="1"/>
              <a:t>named</a:t>
            </a:r>
            <a:r>
              <a:rPr lang="pl-PL" dirty="0"/>
              <a:t> </a:t>
            </a:r>
            <a:r>
              <a:rPr lang="pl-PL" i="1" dirty="0" err="1"/>
              <a:t>clean</a:t>
            </a:r>
            <a:r>
              <a:rPr lang="pl-PL" i="1" dirty="0"/>
              <a:t> </a:t>
            </a:r>
            <a:r>
              <a:rPr lang="pl-PL" dirty="0" err="1"/>
              <a:t>allowing</a:t>
            </a:r>
            <a:r>
              <a:rPr lang="pl-PL" dirty="0"/>
              <a:t> a </a:t>
            </a:r>
            <a:r>
              <a:rPr lang="pl-PL" dirty="0" err="1"/>
              <a:t>cleanup</a:t>
            </a:r>
            <a:r>
              <a:rPr lang="pl-PL" dirty="0"/>
              <a:t> </a:t>
            </a:r>
            <a:r>
              <a:rPr lang="pl-PL" dirty="0" err="1"/>
              <a:t>operation</a:t>
            </a:r>
            <a:r>
              <a:rPr lang="pl-PL" dirty="0"/>
              <a:t> (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original</a:t>
            </a:r>
            <a:r>
              <a:rPr lang="pl-PL" dirty="0"/>
              <a:t> </a:t>
            </a:r>
            <a:r>
              <a:rPr lang="pl-PL" dirty="0" err="1"/>
              <a:t>source</a:t>
            </a:r>
            <a:r>
              <a:rPr lang="pl-PL" dirty="0"/>
              <a:t> </a:t>
            </a:r>
            <a:r>
              <a:rPr lang="pl-PL" dirty="0" err="1"/>
              <a:t>files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left</a:t>
            </a:r>
            <a:r>
              <a:rPr lang="pl-PL" dirty="0"/>
              <a:t> </a:t>
            </a:r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cleanup</a:t>
            </a:r>
            <a:r>
              <a:rPr lang="pl-PL" dirty="0"/>
              <a:t>)</a:t>
            </a:r>
          </a:p>
          <a:p>
            <a:r>
              <a:rPr lang="pl-PL" dirty="0"/>
              <a:t>Test </a:t>
            </a:r>
            <a:r>
              <a:rPr lang="pl-PL" i="1" dirty="0" err="1"/>
              <a:t>clean</a:t>
            </a:r>
            <a:r>
              <a:rPr lang="pl-PL" dirty="0"/>
              <a:t> </a:t>
            </a:r>
            <a:r>
              <a:rPr lang="pl-PL" dirty="0" err="1"/>
              <a:t>operation</a:t>
            </a:r>
            <a:r>
              <a:rPr lang="pl-PL" dirty="0"/>
              <a:t> and </a:t>
            </a:r>
            <a:r>
              <a:rPr lang="pl-PL" dirty="0" err="1"/>
              <a:t>primary</a:t>
            </a:r>
            <a:r>
              <a:rPr lang="pl-PL" dirty="0"/>
              <a:t> </a:t>
            </a:r>
            <a:r>
              <a:rPr lang="pl-PL" dirty="0" err="1"/>
              <a:t>operation</a:t>
            </a:r>
            <a:endParaRPr lang="pl-PL" dirty="0"/>
          </a:p>
          <a:p>
            <a:pPr lvl="1"/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contents</a:t>
            </a:r>
            <a:r>
              <a:rPr lang="pl-PL" dirty="0"/>
              <a:t> </a:t>
            </a:r>
            <a:r>
              <a:rPr lang="pl-PL" dirty="0" err="1"/>
              <a:t>fof</a:t>
            </a:r>
            <a:r>
              <a:rPr lang="pl-PL" dirty="0"/>
              <a:t> the </a:t>
            </a:r>
            <a:r>
              <a:rPr lang="pl-PL" dirty="0" err="1"/>
              <a:t>directory</a:t>
            </a:r>
            <a:r>
              <a:rPr lang="pl-PL" dirty="0"/>
              <a:t> </a:t>
            </a:r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cleanup</a:t>
            </a:r>
            <a:r>
              <a:rPr lang="pl-PL" dirty="0"/>
              <a:t> and </a:t>
            </a:r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subsequent</a:t>
            </a:r>
            <a:r>
              <a:rPr lang="pl-PL" dirty="0"/>
              <a:t> </a:t>
            </a:r>
            <a:r>
              <a:rPr lang="pl-PL" dirty="0" err="1"/>
              <a:t>making</a:t>
            </a:r>
            <a:r>
              <a:rPr lang="pl-PL" dirty="0"/>
              <a:t> the program</a:t>
            </a:r>
          </a:p>
        </p:txBody>
      </p:sp>
    </p:spTree>
    <p:extLst>
      <p:ext uri="{BB962C8B-B14F-4D97-AF65-F5344CB8AC3E}">
        <p14:creationId xmlns="" xmlns:p14="http://schemas.microsoft.com/office/powerpoint/2010/main" val="347734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F90919-8D7F-4B8E-8056-3BBE114E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</a:t>
            </a:r>
            <a:r>
              <a:rPr lang="pl-PL" dirty="0"/>
              <a:t>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88B9CA-94A6-4F12-A22B-86E49E0D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modified</a:t>
            </a:r>
            <a:r>
              <a:rPr lang="pl-PL" dirty="0"/>
              <a:t> </a:t>
            </a:r>
            <a:r>
              <a:rPr lang="pl-PL" dirty="0" err="1"/>
              <a:t>procedure</a:t>
            </a:r>
            <a:r>
              <a:rPr lang="pl-PL" dirty="0"/>
              <a:t> for </a:t>
            </a:r>
            <a:r>
              <a:rPr lang="pl-PL" dirty="0" err="1"/>
              <a:t>separate</a:t>
            </a:r>
            <a:r>
              <a:rPr lang="pl-PL" dirty="0"/>
              <a:t> </a:t>
            </a:r>
            <a:r>
              <a:rPr lang="pl-PL" dirty="0" err="1"/>
              <a:t>compilation</a:t>
            </a:r>
            <a:r>
              <a:rPr lang="pl-PL" dirty="0"/>
              <a:t> of </a:t>
            </a:r>
            <a:r>
              <a:rPr lang="pl-PL" dirty="0" err="1"/>
              <a:t>modules</a:t>
            </a:r>
            <a:r>
              <a:rPr lang="pl-PL" dirty="0"/>
              <a:t> of the program </a:t>
            </a:r>
          </a:p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Makefile</a:t>
            </a:r>
            <a:r>
              <a:rPr lang="pl-PL" dirty="0"/>
              <a:t> for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procedure</a:t>
            </a:r>
            <a:r>
              <a:rPr lang="pl-PL" dirty="0"/>
              <a:t> and test </a:t>
            </a:r>
            <a:r>
              <a:rPr lang="pl-PL"/>
              <a:t>it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407842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201CD3-C320-43FD-B044-32A81680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Using C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32457D-E8D8-455D-83E8-B131BCEF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Literature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https://gcc.gnu.org/onlinedocs/gcc/index.html</a:t>
            </a:r>
            <a:r>
              <a:rPr lang="pl-PL" dirty="0"/>
              <a:t> </a:t>
            </a:r>
          </a:p>
          <a:p>
            <a:pPr marL="457200" lvl="1" indent="0">
              <a:buNone/>
            </a:pPr>
            <a:r>
              <a:rPr lang="pl-PL" dirty="0"/>
              <a:t>	Basic </a:t>
            </a:r>
            <a:r>
              <a:rPr lang="pl-PL" dirty="0" err="1"/>
              <a:t>source</a:t>
            </a:r>
            <a:r>
              <a:rPr lang="pl-PL" dirty="0"/>
              <a:t> of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(but a bit </a:t>
            </a:r>
            <a:r>
              <a:rPr lang="pl-PL" dirty="0" err="1"/>
              <a:t>too</a:t>
            </a:r>
            <a:r>
              <a:rPr lang="pl-PL" dirty="0"/>
              <a:t> much for start ;-) )</a:t>
            </a:r>
          </a:p>
          <a:p>
            <a:pPr lvl="1"/>
            <a:r>
              <a:rPr lang="pl-PL" dirty="0"/>
              <a:t>https://linux.die.net/man/  </a:t>
            </a:r>
            <a:r>
              <a:rPr lang="en-US" dirty="0"/>
              <a:t> 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b</a:t>
            </a:r>
            <a:r>
              <a:rPr lang="en-US" dirty="0" err="1"/>
              <a:t>rowser</a:t>
            </a:r>
            <a:r>
              <a:rPr lang="en-US" dirty="0"/>
              <a:t> version of man pages</a:t>
            </a:r>
            <a:r>
              <a:rPr lang="pl-PL" dirty="0"/>
              <a:t>:</a:t>
            </a:r>
          </a:p>
          <a:p>
            <a:pPr lvl="2"/>
            <a:r>
              <a:rPr lang="pl-PL" dirty="0"/>
              <a:t>User </a:t>
            </a:r>
            <a:r>
              <a:rPr lang="pl-PL" dirty="0" err="1"/>
              <a:t>commands</a:t>
            </a:r>
            <a:r>
              <a:rPr lang="pl-PL" dirty="0"/>
              <a:t> (1)</a:t>
            </a:r>
          </a:p>
          <a:p>
            <a:pPr lvl="2"/>
            <a:r>
              <a:rPr lang="pl-PL" b="1" dirty="0"/>
              <a:t>System </a:t>
            </a:r>
            <a:r>
              <a:rPr lang="pl-PL" b="1" dirty="0" err="1"/>
              <a:t>calls</a:t>
            </a:r>
            <a:r>
              <a:rPr lang="pl-PL" b="1" dirty="0"/>
              <a:t> (2)</a:t>
            </a:r>
            <a:r>
              <a:rPr lang="pl-PL" dirty="0"/>
              <a:t> [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needed</a:t>
            </a:r>
            <a:r>
              <a:rPr lang="pl-PL" dirty="0"/>
              <a:t> in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exercises</a:t>
            </a:r>
            <a:r>
              <a:rPr lang="pl-PL" dirty="0"/>
              <a:t>…]</a:t>
            </a:r>
          </a:p>
          <a:p>
            <a:pPr lvl="2"/>
            <a:r>
              <a:rPr lang="pl-PL" b="1" dirty="0"/>
              <a:t>Library </a:t>
            </a:r>
            <a:r>
              <a:rPr lang="pl-PL" b="1" dirty="0" err="1"/>
              <a:t>functions</a:t>
            </a:r>
            <a:r>
              <a:rPr lang="pl-PL" b="1" dirty="0"/>
              <a:t> (3)</a:t>
            </a:r>
            <a:r>
              <a:rPr lang="pl-PL" dirty="0"/>
              <a:t> [</a:t>
            </a:r>
            <a:r>
              <a:rPr lang="pl-PL" dirty="0" err="1"/>
              <a:t>important</a:t>
            </a:r>
            <a:r>
              <a:rPr lang="pl-PL" dirty="0"/>
              <a:t> - </a:t>
            </a:r>
            <a:r>
              <a:rPr lang="pl-PL" dirty="0" err="1"/>
              <a:t>description</a:t>
            </a:r>
            <a:r>
              <a:rPr lang="pl-PL" dirty="0"/>
              <a:t> of </a:t>
            </a:r>
            <a:r>
              <a:rPr lang="pl-PL" dirty="0" err="1"/>
              <a:t>libraries</a:t>
            </a:r>
            <a:r>
              <a:rPr lang="pl-PL" dirty="0"/>
              <a:t> for C </a:t>
            </a:r>
            <a:r>
              <a:rPr lang="pl-PL" dirty="0" err="1"/>
              <a:t>lang</a:t>
            </a:r>
            <a:r>
              <a:rPr lang="pl-PL" dirty="0"/>
              <a:t>, </a:t>
            </a:r>
            <a:r>
              <a:rPr lang="pl-PL" dirty="0" err="1"/>
              <a:t>including</a:t>
            </a:r>
            <a:r>
              <a:rPr lang="pl-PL" dirty="0"/>
              <a:t> Standard C Library]</a:t>
            </a:r>
          </a:p>
          <a:p>
            <a:pPr lvl="2"/>
            <a:r>
              <a:rPr lang="pl-PL" dirty="0"/>
              <a:t>Administration and </a:t>
            </a:r>
            <a:r>
              <a:rPr lang="pl-PL" dirty="0" err="1"/>
              <a:t>privileged</a:t>
            </a:r>
            <a:r>
              <a:rPr lang="pl-PL" dirty="0"/>
              <a:t> </a:t>
            </a:r>
            <a:r>
              <a:rPr lang="pl-PL" dirty="0" err="1"/>
              <a:t>commands</a:t>
            </a:r>
            <a:r>
              <a:rPr lang="pl-PL" dirty="0"/>
              <a:t> (8 [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useful</a:t>
            </a:r>
            <a:r>
              <a:rPr lang="pl-PL" dirty="0"/>
              <a:t> -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priviledged</a:t>
            </a:r>
            <a:r>
              <a:rPr lang="pl-PL" dirty="0"/>
              <a:t> </a:t>
            </a:r>
            <a:r>
              <a:rPr lang="pl-PL" dirty="0" err="1"/>
              <a:t>users</a:t>
            </a:r>
            <a:r>
              <a:rPr lang="pl-PL" dirty="0"/>
              <a:t>!]</a:t>
            </a:r>
          </a:p>
          <a:p>
            <a:pPr lvl="2"/>
            <a:r>
              <a:rPr lang="pl-PL" b="1" dirty="0"/>
              <a:t>Math </a:t>
            </a:r>
            <a:r>
              <a:rPr lang="pl-PL" b="1" dirty="0" err="1"/>
              <a:t>library</a:t>
            </a:r>
            <a:r>
              <a:rPr lang="pl-PL" b="1" dirty="0"/>
              <a:t> </a:t>
            </a:r>
            <a:r>
              <a:rPr lang="pl-PL" b="1" dirty="0" err="1"/>
              <a:t>functions</a:t>
            </a:r>
            <a:r>
              <a:rPr lang="pl-PL" b="1" dirty="0"/>
              <a:t> (L)</a:t>
            </a:r>
          </a:p>
          <a:p>
            <a:pPr lvl="2"/>
            <a:r>
              <a:rPr lang="pl-PL" dirty="0" err="1"/>
              <a:t>Other</a:t>
            </a:r>
            <a:r>
              <a:rPr lang="pl-PL" dirty="0"/>
              <a:t> [</a:t>
            </a:r>
            <a:r>
              <a:rPr lang="pl-PL" dirty="0" err="1"/>
              <a:t>special</a:t>
            </a:r>
            <a:r>
              <a:rPr lang="pl-PL" dirty="0"/>
              <a:t> </a:t>
            </a:r>
            <a:r>
              <a:rPr lang="pl-PL" dirty="0" err="1"/>
              <a:t>files</a:t>
            </a:r>
            <a:r>
              <a:rPr lang="pl-PL" dirty="0"/>
              <a:t>, file </a:t>
            </a:r>
            <a:r>
              <a:rPr lang="pl-PL" dirty="0" err="1"/>
              <a:t>formats</a:t>
            </a:r>
            <a:r>
              <a:rPr lang="pl-PL" dirty="0"/>
              <a:t>, </a:t>
            </a:r>
            <a:r>
              <a:rPr lang="pl-PL" dirty="0" err="1"/>
              <a:t>games</a:t>
            </a:r>
            <a:r>
              <a:rPr lang="pl-PL" dirty="0"/>
              <a:t>, </a:t>
            </a:r>
            <a:r>
              <a:rPr lang="pl-PL" dirty="0" err="1"/>
              <a:t>conventions</a:t>
            </a:r>
            <a:r>
              <a:rPr lang="pl-PL" dirty="0"/>
              <a:t>, etc.]</a:t>
            </a:r>
          </a:p>
          <a:p>
            <a:pPr lvl="2"/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alphabetical</a:t>
            </a:r>
            <a:r>
              <a:rPr lang="pl-PL" dirty="0"/>
              <a:t> index of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commands</a:t>
            </a:r>
            <a:r>
              <a:rPr lang="pl-PL" dirty="0"/>
              <a:t> and </a:t>
            </a:r>
            <a:r>
              <a:rPr lang="pl-PL" u="sng" dirty="0" err="1"/>
              <a:t>functions</a:t>
            </a:r>
            <a:endParaRPr lang="pl-PL" u="sng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5303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253839-3FE3-4BD9-8A71-8D81B5D2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Literature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60E225-B088-4AEC-A69C-C9F4D9400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https://gcc.gnu.org/onlinedocs/gcc/Invoking-GCC.html#Invoking-GCC</a:t>
            </a:r>
          </a:p>
          <a:p>
            <a:r>
              <a:rPr lang="en-US" dirty="0"/>
              <a:t>W. Richard Stevens, Stephen A. Rago, "Advanced programming in the Unix Environment", Addison Wesley Publishing Company,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https://jagular.iisg.agh.edu.pl/~rakoczy/Advanced.Programming.in.the.UNIX.Environment.3rd.Edition.0321637739.pdf.7z</a:t>
            </a:r>
            <a:endParaRPr lang="pl-PL" dirty="0"/>
          </a:p>
          <a:p>
            <a:r>
              <a:rPr lang="pl-PL" dirty="0" err="1"/>
              <a:t>or</a:t>
            </a:r>
            <a:endParaRPr lang="pl-PL" dirty="0"/>
          </a:p>
          <a:p>
            <a:pPr lvl="1"/>
            <a:r>
              <a:rPr lang="pl-PL" dirty="0">
                <a:hlinkClick r:id="rId3"/>
              </a:rPr>
              <a:t>https://jagular.iisg.agh.edu.pl/~rakoczy/Advanced.Programming.in.the.UNIX.Environment.3rd.Edition.0321637739.zip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37142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F90919-8D7F-4B8E-8056-3BBE114E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Unit 2  - </a:t>
            </a:r>
            <a:r>
              <a:rPr lang="pl-PL" dirty="0" err="1"/>
              <a:t>Compiling</a:t>
            </a:r>
            <a:r>
              <a:rPr lang="pl-PL" dirty="0"/>
              <a:t> C </a:t>
            </a:r>
            <a:r>
              <a:rPr lang="pl-PL" dirty="0" err="1"/>
              <a:t>programs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88B9CA-94A6-4F12-A22B-86E49E0D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use </a:t>
            </a:r>
            <a:r>
              <a:rPr lang="en-US" dirty="0" err="1"/>
              <a:t>gcc</a:t>
            </a:r>
            <a:r>
              <a:rPr lang="en-US" dirty="0"/>
              <a:t> compiler (</a:t>
            </a:r>
            <a:r>
              <a:rPr lang="pl-PL" dirty="0" err="1"/>
              <a:t>consult</a:t>
            </a:r>
            <a:r>
              <a:rPr lang="pl-PL" dirty="0"/>
              <a:t> </a:t>
            </a:r>
            <a:r>
              <a:rPr lang="en-US" i="1" dirty="0"/>
              <a:t>man </a:t>
            </a:r>
            <a:r>
              <a:rPr lang="pl-PL" i="1" dirty="0"/>
              <a:t>1 </a:t>
            </a:r>
            <a:r>
              <a:rPr lang="en-US" i="1" dirty="0" err="1"/>
              <a:t>gcc</a:t>
            </a:r>
            <a:r>
              <a:rPr lang="en-US" dirty="0"/>
              <a:t> </a:t>
            </a:r>
            <a:r>
              <a:rPr lang="pl-PL" dirty="0"/>
              <a:t>for list of </a:t>
            </a:r>
            <a:r>
              <a:rPr lang="pl-PL" dirty="0" err="1"/>
              <a:t>options</a:t>
            </a:r>
            <a:r>
              <a:rPr lang="en-US" dirty="0"/>
              <a:t>)</a:t>
            </a:r>
          </a:p>
          <a:p>
            <a:r>
              <a:rPr lang="en-US" dirty="0"/>
              <a:t>Compiler options allow to control the way </a:t>
            </a:r>
          </a:p>
          <a:p>
            <a:pPr lvl="1"/>
            <a:r>
              <a:rPr lang="en-US" dirty="0"/>
              <a:t>the source program is interpreted, </a:t>
            </a:r>
          </a:p>
          <a:p>
            <a:pPr lvl="1"/>
            <a:r>
              <a:rPr lang="en-US" dirty="0"/>
              <a:t>how warning and error messages are produced, </a:t>
            </a:r>
          </a:p>
          <a:p>
            <a:pPr lvl="1"/>
            <a:r>
              <a:rPr lang="en-US" dirty="0"/>
              <a:t>object code generated and optimized, </a:t>
            </a:r>
          </a:p>
          <a:p>
            <a:pPr lvl="1"/>
            <a:r>
              <a:rPr lang="en-US" dirty="0"/>
              <a:t>where and how resulting binary code is written</a:t>
            </a:r>
            <a:endParaRPr lang="pl-PL" dirty="0"/>
          </a:p>
          <a:p>
            <a:r>
              <a:rPr lang="en-US" dirty="0"/>
              <a:t>We will always use some options</a:t>
            </a:r>
            <a:r>
              <a:rPr lang="pl-PL" dirty="0"/>
              <a:t> to </a:t>
            </a:r>
            <a:r>
              <a:rPr lang="pl-PL" dirty="0" err="1"/>
              <a:t>avoid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non-standard </a:t>
            </a:r>
            <a:r>
              <a:rPr lang="pl-PL" dirty="0" err="1"/>
              <a:t>extensions</a:t>
            </a:r>
            <a:r>
              <a:rPr lang="pl-PL" dirty="0"/>
              <a:t> to be </a:t>
            </a:r>
            <a:r>
              <a:rPr lang="pl-PL" dirty="0" err="1"/>
              <a:t>accepted</a:t>
            </a:r>
            <a:r>
              <a:rPr lang="pl-PL" dirty="0"/>
              <a:t>;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options</a:t>
            </a:r>
            <a:r>
              <a:rPr lang="pl-PL" dirty="0"/>
              <a:t> we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selectively</a:t>
            </a:r>
            <a:r>
              <a:rPr lang="pl-PL" dirty="0"/>
              <a:t>,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useful</a:t>
            </a:r>
            <a:r>
              <a:rPr lang="pl-PL" dirty="0"/>
              <a:t> (</a:t>
            </a:r>
            <a:r>
              <a:rPr lang="pl-PL" dirty="0" err="1"/>
              <a:t>eg</a:t>
            </a:r>
            <a:r>
              <a:rPr lang="pl-PL" dirty="0"/>
              <a:t>.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compilations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we want to </a:t>
            </a:r>
            <a:r>
              <a:rPr lang="pl-PL" dirty="0" err="1"/>
              <a:t>catch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mistakes</a:t>
            </a:r>
            <a:r>
              <a:rPr lang="pl-PL" dirty="0"/>
              <a:t> </a:t>
            </a:r>
            <a:r>
              <a:rPr lang="pl-PL" dirty="0" err="1"/>
              <a:t>quickly</a:t>
            </a:r>
            <a:r>
              <a:rPr lang="pl-PL" dirty="0"/>
              <a:t>,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we want to </a:t>
            </a:r>
            <a:r>
              <a:rPr lang="pl-PL" dirty="0" err="1"/>
              <a:t>debug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program)</a:t>
            </a:r>
          </a:p>
        </p:txBody>
      </p:sp>
    </p:spTree>
    <p:extLst>
      <p:ext uri="{BB962C8B-B14F-4D97-AF65-F5344CB8AC3E}">
        <p14:creationId xmlns="" xmlns:p14="http://schemas.microsoft.com/office/powerpoint/2010/main" val="39152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F90919-8D7F-4B8E-8056-3BBE114E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Unit 2  - </a:t>
            </a:r>
            <a:r>
              <a:rPr lang="pl-PL" dirty="0" err="1"/>
              <a:t>Compiling</a:t>
            </a:r>
            <a:r>
              <a:rPr lang="pl-PL" dirty="0"/>
              <a:t> C </a:t>
            </a:r>
            <a:r>
              <a:rPr lang="pl-PL" dirty="0" err="1"/>
              <a:t>programs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88B9CA-94A6-4F12-A22B-86E49E0D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General format of the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dirty="0" err="1"/>
              <a:t>invoking</a:t>
            </a:r>
            <a:r>
              <a:rPr lang="pl-PL" dirty="0"/>
              <a:t> </a:t>
            </a:r>
            <a:r>
              <a:rPr lang="pl-PL" dirty="0" err="1"/>
              <a:t>gcc</a:t>
            </a:r>
            <a:endParaRPr lang="pl-PL" dirty="0"/>
          </a:p>
          <a:p>
            <a:pPr lvl="1"/>
            <a:r>
              <a:rPr lang="pl-PL" i="1" dirty="0" err="1"/>
              <a:t>gcc</a:t>
            </a:r>
            <a:r>
              <a:rPr lang="pl-PL" i="1" dirty="0"/>
              <a:t> [</a:t>
            </a:r>
            <a:r>
              <a:rPr lang="pl-PL" i="1" dirty="0" err="1"/>
              <a:t>options</a:t>
            </a:r>
            <a:r>
              <a:rPr lang="pl-PL" i="1" dirty="0"/>
              <a:t>] </a:t>
            </a:r>
            <a:r>
              <a:rPr lang="pl-PL" i="1" u="sng" dirty="0" err="1"/>
              <a:t>inputfiles</a:t>
            </a:r>
            <a:r>
              <a:rPr lang="pl-PL" i="1" dirty="0"/>
              <a:t> -o </a:t>
            </a:r>
            <a:r>
              <a:rPr lang="pl-PL" i="1" u="sng" dirty="0" err="1"/>
              <a:t>outputfile</a:t>
            </a:r>
            <a:endParaRPr lang="pl-PL" i="1" u="sng" dirty="0"/>
          </a:p>
          <a:p>
            <a:pPr lvl="2"/>
            <a:r>
              <a:rPr lang="pl-PL" i="1" dirty="0" err="1"/>
              <a:t>gcc</a:t>
            </a:r>
            <a:r>
              <a:rPr lang="pl-PL" i="1" dirty="0"/>
              <a:t>  -Wall  -</a:t>
            </a:r>
            <a:r>
              <a:rPr lang="pl-PL" i="1" dirty="0" err="1"/>
              <a:t>Werror</a:t>
            </a:r>
            <a:r>
              <a:rPr lang="pl-PL" i="1" dirty="0"/>
              <a:t>  -</a:t>
            </a:r>
            <a:r>
              <a:rPr lang="pl-PL" i="1" dirty="0" err="1"/>
              <a:t>ansi</a:t>
            </a:r>
            <a:r>
              <a:rPr lang="pl-PL" i="1" dirty="0"/>
              <a:t>  -</a:t>
            </a:r>
            <a:r>
              <a:rPr lang="pl-PL" i="1" dirty="0" err="1"/>
              <a:t>pedantic</a:t>
            </a:r>
            <a:r>
              <a:rPr lang="pl-PL" i="1" dirty="0"/>
              <a:t>  </a:t>
            </a:r>
            <a:r>
              <a:rPr lang="pl-PL" i="1" dirty="0" err="1"/>
              <a:t>hello.c</a:t>
            </a:r>
            <a:r>
              <a:rPr lang="pl-PL" i="1" dirty="0"/>
              <a:t>  -o hello.exe</a:t>
            </a:r>
          </a:p>
          <a:p>
            <a:r>
              <a:rPr lang="pl-PL" dirty="0"/>
              <a:t>Most </a:t>
            </a:r>
            <a:r>
              <a:rPr lang="pl-PL" dirty="0" err="1"/>
              <a:t>inportant</a:t>
            </a:r>
            <a:r>
              <a:rPr lang="pl-PL" dirty="0"/>
              <a:t> </a:t>
            </a:r>
            <a:r>
              <a:rPr lang="pl-PL" dirty="0" err="1"/>
              <a:t>options</a:t>
            </a:r>
            <a:endParaRPr lang="pl-PL" dirty="0"/>
          </a:p>
          <a:p>
            <a:pPr lvl="1"/>
            <a:r>
              <a:rPr lang="pl-PL" i="1" dirty="0"/>
              <a:t>-Wall</a:t>
            </a:r>
            <a:r>
              <a:rPr lang="pl-PL" dirty="0"/>
              <a:t> 		</a:t>
            </a:r>
            <a:r>
              <a:rPr lang="pl-PL" dirty="0" err="1"/>
              <a:t>enable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compilation</a:t>
            </a:r>
            <a:r>
              <a:rPr lang="pl-PL" dirty="0"/>
              <a:t> </a:t>
            </a:r>
            <a:r>
              <a:rPr lang="pl-PL" dirty="0" err="1"/>
              <a:t>warnings</a:t>
            </a:r>
            <a:endParaRPr lang="pl-PL" dirty="0"/>
          </a:p>
          <a:p>
            <a:pPr lvl="1"/>
            <a:r>
              <a:rPr lang="pl-PL" i="1" dirty="0"/>
              <a:t>-</a:t>
            </a:r>
            <a:r>
              <a:rPr lang="pl-PL" i="1" dirty="0" err="1"/>
              <a:t>ansi</a:t>
            </a:r>
            <a:r>
              <a:rPr lang="pl-PL" dirty="0"/>
              <a:t>		</a:t>
            </a:r>
            <a:r>
              <a:rPr lang="pl-PL" dirty="0" err="1"/>
              <a:t>enable</a:t>
            </a:r>
            <a:r>
              <a:rPr lang="pl-PL" dirty="0"/>
              <a:t> ANSI C </a:t>
            </a:r>
            <a:r>
              <a:rPr lang="pl-PL" dirty="0" err="1"/>
              <a:t>compatibility</a:t>
            </a:r>
            <a:endParaRPr lang="pl-PL" dirty="0"/>
          </a:p>
          <a:p>
            <a:pPr lvl="1"/>
            <a:r>
              <a:rPr lang="pl-PL" i="1" dirty="0"/>
              <a:t>-</a:t>
            </a:r>
            <a:r>
              <a:rPr lang="pl-PL" i="1" dirty="0" err="1"/>
              <a:t>pedantic</a:t>
            </a:r>
            <a:r>
              <a:rPr lang="pl-PL" dirty="0"/>
              <a:t>	(</a:t>
            </a:r>
            <a:r>
              <a:rPr lang="pl-PL" dirty="0" err="1"/>
              <a:t>opt</a:t>
            </a:r>
            <a:r>
              <a:rPr lang="pl-PL" dirty="0"/>
              <a:t>) </a:t>
            </a:r>
            <a:r>
              <a:rPr lang="pl-PL" dirty="0" err="1"/>
              <a:t>disable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non-standard C </a:t>
            </a:r>
            <a:r>
              <a:rPr lang="pl-PL" dirty="0" err="1"/>
              <a:t>extensions</a:t>
            </a:r>
            <a:endParaRPr lang="pl-PL" dirty="0"/>
          </a:p>
          <a:p>
            <a:pPr lvl="1"/>
            <a:r>
              <a:rPr lang="pl-PL" i="1" dirty="0"/>
              <a:t>-</a:t>
            </a:r>
            <a:r>
              <a:rPr lang="pl-PL" i="1" dirty="0" err="1"/>
              <a:t>Werror</a:t>
            </a:r>
            <a:r>
              <a:rPr lang="pl-PL" dirty="0"/>
              <a:t>		c</a:t>
            </a:r>
            <a:r>
              <a:rPr lang="en-US" dirty="0" err="1"/>
              <a:t>onvert</a:t>
            </a:r>
            <a:r>
              <a:rPr lang="en-US" dirty="0"/>
              <a:t> warnings into errors</a:t>
            </a:r>
            <a:endParaRPr lang="pl-PL" dirty="0"/>
          </a:p>
          <a:p>
            <a:pPr lvl="1"/>
            <a:r>
              <a:rPr lang="pl-PL" i="1" dirty="0"/>
              <a:t>-g</a:t>
            </a:r>
            <a:r>
              <a:rPr lang="pl-PL" dirty="0"/>
              <a:t>		</a:t>
            </a:r>
            <a:r>
              <a:rPr lang="pl-PL" dirty="0" err="1"/>
              <a:t>prepare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suitable</a:t>
            </a:r>
            <a:r>
              <a:rPr lang="pl-PL" dirty="0"/>
              <a:t> for </a:t>
            </a:r>
            <a:r>
              <a:rPr lang="pl-PL" dirty="0" err="1"/>
              <a:t>debugging</a:t>
            </a:r>
            <a:r>
              <a:rPr lang="pl-PL" dirty="0"/>
              <a:t> </a:t>
            </a:r>
            <a:r>
              <a:rPr lang="pl-PL" dirty="0" err="1"/>
              <a:t>purposes</a:t>
            </a:r>
            <a:endParaRPr lang="pl-PL" dirty="0"/>
          </a:p>
          <a:p>
            <a:pPr lvl="1"/>
            <a:r>
              <a:rPr lang="pl-PL" i="1" dirty="0"/>
              <a:t>-o </a:t>
            </a:r>
            <a:r>
              <a:rPr lang="pl-PL" i="1" u="sng" dirty="0" err="1"/>
              <a:t>execfilename</a:t>
            </a:r>
            <a:r>
              <a:rPr lang="pl-PL" dirty="0"/>
              <a:t>	</a:t>
            </a:r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executable</a:t>
            </a:r>
            <a:r>
              <a:rPr lang="pl-PL" dirty="0"/>
              <a:t> </a:t>
            </a:r>
            <a:r>
              <a:rPr lang="pl-PL" dirty="0" err="1"/>
              <a:t>output</a:t>
            </a:r>
            <a:r>
              <a:rPr lang="pl-PL" dirty="0"/>
              <a:t> file </a:t>
            </a:r>
            <a:r>
              <a:rPr lang="pl-PL" i="1" dirty="0" err="1"/>
              <a:t>execfilename</a:t>
            </a:r>
            <a:endParaRPr lang="pl-PL" i="1" dirty="0"/>
          </a:p>
          <a:p>
            <a:pPr lvl="1"/>
            <a:r>
              <a:rPr lang="pl-PL" i="1" dirty="0"/>
              <a:t>-</a:t>
            </a:r>
            <a:r>
              <a:rPr lang="pl-PL" i="1" dirty="0" err="1"/>
              <a:t>l</a:t>
            </a:r>
            <a:r>
              <a:rPr lang="pl-PL" i="1" u="sng" dirty="0" err="1"/>
              <a:t>LibraryName</a:t>
            </a:r>
            <a:r>
              <a:rPr lang="pl-PL" dirty="0"/>
              <a:t>		</a:t>
            </a:r>
          </a:p>
          <a:p>
            <a:pPr lvl="1"/>
            <a:r>
              <a:rPr lang="pl-PL" i="1" dirty="0"/>
              <a:t>-c</a:t>
            </a:r>
            <a:r>
              <a:rPr lang="pl-PL" dirty="0"/>
              <a:t> 		</a:t>
            </a:r>
            <a:r>
              <a:rPr lang="pl-PL" dirty="0" err="1"/>
              <a:t>don't</a:t>
            </a:r>
            <a:r>
              <a:rPr lang="pl-PL" dirty="0"/>
              <a:t> </a:t>
            </a:r>
            <a:r>
              <a:rPr lang="pl-PL" dirty="0" err="1"/>
              <a:t>attempt</a:t>
            </a:r>
            <a:r>
              <a:rPr lang="pl-PL" dirty="0"/>
              <a:t>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executable</a:t>
            </a:r>
            <a:r>
              <a:rPr lang="pl-PL" dirty="0"/>
              <a:t> file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01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F90919-8D7F-4B8E-8056-3BBE114E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Unit 2  - </a:t>
            </a:r>
            <a:r>
              <a:rPr lang="pl-PL" dirty="0" err="1"/>
              <a:t>Compiling</a:t>
            </a:r>
            <a:r>
              <a:rPr lang="pl-PL" dirty="0"/>
              <a:t> C </a:t>
            </a:r>
            <a:r>
              <a:rPr lang="pl-PL" dirty="0" err="1"/>
              <a:t>programs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88B9CA-94A6-4F12-A22B-86E49E0D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• </a:t>
            </a:r>
            <a:r>
              <a:rPr lang="pl-PL" dirty="0" err="1"/>
              <a:t>Optimisation</a:t>
            </a:r>
            <a:r>
              <a:rPr lang="pl-PL" dirty="0"/>
              <a:t> </a:t>
            </a:r>
            <a:r>
              <a:rPr lang="pl-PL" dirty="0" err="1"/>
              <a:t>flags</a:t>
            </a:r>
            <a:r>
              <a:rPr lang="pl-PL" dirty="0"/>
              <a:t> </a:t>
            </a:r>
            <a:r>
              <a:rPr lang="pl-PL" dirty="0" err="1"/>
              <a:t>allow</a:t>
            </a:r>
            <a:r>
              <a:rPr lang="pl-PL" dirty="0"/>
              <a:t> to set </a:t>
            </a:r>
            <a:r>
              <a:rPr lang="pl-PL" dirty="0" err="1"/>
              <a:t>up</a:t>
            </a:r>
            <a:r>
              <a:rPr lang="pl-PL" dirty="0"/>
              <a:t> </a:t>
            </a:r>
            <a:r>
              <a:rPr lang="pl-PL" dirty="0" err="1"/>
              <a:t>needed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optimization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 </a:t>
            </a:r>
          </a:p>
          <a:p>
            <a:pPr lvl="1"/>
            <a:r>
              <a:rPr lang="pl-PL" i="1" dirty="0"/>
              <a:t>-O</a:t>
            </a:r>
            <a:r>
              <a:rPr lang="pl-PL" dirty="0"/>
              <a:t>, </a:t>
            </a:r>
            <a:r>
              <a:rPr lang="pl-PL" i="1" dirty="0"/>
              <a:t>-O1</a:t>
            </a:r>
            <a:r>
              <a:rPr lang="pl-PL" dirty="0"/>
              <a:t>	</a:t>
            </a:r>
            <a:r>
              <a:rPr lang="en-US" dirty="0"/>
              <a:t>Optimize. </a:t>
            </a:r>
            <a:endParaRPr lang="pl-PL" dirty="0"/>
          </a:p>
          <a:p>
            <a:pPr lvl="2"/>
            <a:r>
              <a:rPr lang="en-US" dirty="0"/>
              <a:t>Optimizing compilation takes somewhat more time, and a lot more memory for a large function.</a:t>
            </a:r>
            <a:endParaRPr lang="pl-PL" dirty="0"/>
          </a:p>
          <a:p>
            <a:pPr lvl="1"/>
            <a:r>
              <a:rPr lang="pl-PL" i="1" dirty="0"/>
              <a:t>-O2</a:t>
            </a:r>
            <a:r>
              <a:rPr lang="pl-PL" dirty="0"/>
              <a:t>	</a:t>
            </a:r>
            <a:r>
              <a:rPr lang="en-US" dirty="0"/>
              <a:t>Optimize even more</a:t>
            </a:r>
            <a:r>
              <a:rPr lang="pl-PL" dirty="0"/>
              <a:t> (</a:t>
            </a:r>
            <a:r>
              <a:rPr lang="pl-PL" dirty="0" err="1"/>
              <a:t>all</a:t>
            </a:r>
            <a:r>
              <a:rPr lang="pl-PL" dirty="0"/>
              <a:t> _O1 </a:t>
            </a:r>
            <a:r>
              <a:rPr lang="pl-PL" dirty="0" err="1"/>
              <a:t>optimization</a:t>
            </a:r>
            <a:r>
              <a:rPr lang="pl-PL" dirty="0"/>
              <a:t> </a:t>
            </a:r>
            <a:r>
              <a:rPr lang="pl-PL" dirty="0" err="1"/>
              <a:t>included</a:t>
            </a:r>
            <a:r>
              <a:rPr lang="pl-PL" dirty="0"/>
              <a:t>)</a:t>
            </a:r>
          </a:p>
          <a:p>
            <a:pPr lvl="2"/>
            <a:r>
              <a:rPr lang="en-US" dirty="0"/>
              <a:t>GCC performs nearly all supported optimizations that do not involve a space-speed tradeoff. As compared to -O, this option increases both compilation time and the performance of the generated code.</a:t>
            </a:r>
            <a:endParaRPr lang="pl-PL" i="1" dirty="0"/>
          </a:p>
          <a:p>
            <a:pPr lvl="1"/>
            <a:r>
              <a:rPr lang="pl-PL" i="1" dirty="0"/>
              <a:t>-O3</a:t>
            </a:r>
            <a:r>
              <a:rPr lang="pl-PL" dirty="0"/>
              <a:t>	</a:t>
            </a:r>
            <a:r>
              <a:rPr lang="en-US" dirty="0"/>
              <a:t>Optimize yet more. </a:t>
            </a:r>
            <a:endParaRPr lang="pl-PL" dirty="0"/>
          </a:p>
          <a:p>
            <a:pPr lvl="2"/>
            <a:r>
              <a:rPr lang="pl-PL" dirty="0"/>
              <a:t>It</a:t>
            </a:r>
            <a:r>
              <a:rPr lang="en-US" dirty="0"/>
              <a:t> turns on all optimizations specified by -O2 and also turns on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en-US" dirty="0"/>
              <a:t>optimization</a:t>
            </a:r>
            <a:endParaRPr lang="pl-PL" i="1" dirty="0"/>
          </a:p>
          <a:p>
            <a:pPr lvl="1"/>
            <a:r>
              <a:rPr lang="pl-PL" i="1" dirty="0"/>
              <a:t>-</a:t>
            </a:r>
            <a:r>
              <a:rPr lang="pl-PL" i="1" dirty="0" err="1"/>
              <a:t>Og</a:t>
            </a:r>
            <a:r>
              <a:rPr lang="pl-PL" dirty="0"/>
              <a:t>	</a:t>
            </a:r>
            <a:r>
              <a:rPr lang="pl-PL" dirty="0" err="1"/>
              <a:t>Optimize</a:t>
            </a:r>
            <a:r>
              <a:rPr lang="pl-PL" dirty="0"/>
              <a:t> for </a:t>
            </a:r>
            <a:r>
              <a:rPr lang="pl-PL" dirty="0" err="1"/>
              <a:t>debugging</a:t>
            </a:r>
            <a:endParaRPr lang="pl-PL" dirty="0"/>
          </a:p>
          <a:p>
            <a:pPr lvl="2"/>
            <a:r>
              <a:rPr lang="pl-PL" dirty="0" err="1"/>
              <a:t>Turns</a:t>
            </a:r>
            <a:r>
              <a:rPr lang="pl-PL" dirty="0"/>
              <a:t> on </a:t>
            </a:r>
            <a:r>
              <a:rPr lang="pl-PL" dirty="0" err="1"/>
              <a:t>optimizations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don't</a:t>
            </a:r>
            <a:r>
              <a:rPr lang="pl-PL" dirty="0"/>
              <a:t> </a:t>
            </a:r>
            <a:r>
              <a:rPr lang="pl-PL" dirty="0" err="1"/>
              <a:t>interfere</a:t>
            </a:r>
            <a:r>
              <a:rPr lang="pl-PL" dirty="0"/>
              <a:t> with </a:t>
            </a:r>
            <a:r>
              <a:rPr lang="pl-PL" dirty="0" err="1"/>
              <a:t>debugging</a:t>
            </a:r>
            <a:r>
              <a:rPr lang="pl-PL" dirty="0"/>
              <a:t> - for </a:t>
            </a:r>
            <a:r>
              <a:rPr lang="pl-PL" dirty="0" err="1"/>
              <a:t>debugging</a:t>
            </a:r>
            <a:r>
              <a:rPr lang="pl-PL" dirty="0"/>
              <a:t> </a:t>
            </a:r>
            <a:r>
              <a:rPr lang="pl-PL" dirty="0" err="1"/>
              <a:t>otherwise</a:t>
            </a:r>
            <a:r>
              <a:rPr lang="pl-PL" dirty="0"/>
              <a:t> </a:t>
            </a:r>
            <a:r>
              <a:rPr lang="pl-PL" dirty="0" err="1"/>
              <a:t>slow</a:t>
            </a:r>
            <a:r>
              <a:rPr lang="pl-PL" dirty="0"/>
              <a:t> </a:t>
            </a:r>
            <a:r>
              <a:rPr lang="pl-PL" dirty="0" err="1"/>
              <a:t>programs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2512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F90919-8D7F-4B8E-8056-3BBE114E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Unit 2  - </a:t>
            </a:r>
            <a:r>
              <a:rPr lang="pl-PL" dirty="0" err="1"/>
              <a:t>Make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88B9CA-94A6-4F12-A22B-86E49E0D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usefull</a:t>
            </a:r>
            <a:r>
              <a:rPr lang="pl-PL" dirty="0"/>
              <a:t>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automatically</a:t>
            </a:r>
            <a:r>
              <a:rPr lang="pl-PL" dirty="0"/>
              <a:t> </a:t>
            </a:r>
            <a:r>
              <a:rPr lang="pl-PL" dirty="0" err="1"/>
              <a:t>perform</a:t>
            </a:r>
            <a:r>
              <a:rPr lang="pl-PL" dirty="0"/>
              <a:t> </a:t>
            </a:r>
            <a:r>
              <a:rPr lang="pl-PL" dirty="0" err="1"/>
              <a:t>routine</a:t>
            </a:r>
            <a:r>
              <a:rPr lang="pl-PL" dirty="0"/>
              <a:t> </a:t>
            </a:r>
            <a:r>
              <a:rPr lang="pl-PL" dirty="0" err="1"/>
              <a:t>activities</a:t>
            </a:r>
            <a:r>
              <a:rPr lang="pl-PL" dirty="0"/>
              <a:t> in Linux environment</a:t>
            </a:r>
          </a:p>
          <a:p>
            <a:pPr lvl="1"/>
            <a:r>
              <a:rPr lang="pl-PL" dirty="0" err="1"/>
              <a:t>Mainly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in </a:t>
            </a:r>
            <a:r>
              <a:rPr lang="pl-PL" dirty="0" err="1"/>
              <a:t>simple</a:t>
            </a:r>
            <a:r>
              <a:rPr lang="pl-PL" dirty="0"/>
              <a:t> </a:t>
            </a:r>
            <a:r>
              <a:rPr lang="pl-PL" dirty="0" err="1"/>
              <a:t>developer's</a:t>
            </a:r>
            <a:r>
              <a:rPr lang="pl-PL" dirty="0"/>
              <a:t> </a:t>
            </a:r>
            <a:r>
              <a:rPr lang="pl-PL" dirty="0" err="1"/>
              <a:t>tasks</a:t>
            </a:r>
            <a:endParaRPr lang="pl-PL" dirty="0"/>
          </a:p>
          <a:p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uses</a:t>
            </a:r>
            <a:r>
              <a:rPr lang="pl-PL" dirty="0"/>
              <a:t> </a:t>
            </a:r>
            <a:r>
              <a:rPr lang="pl-PL" dirty="0" err="1"/>
              <a:t>configuration</a:t>
            </a:r>
            <a:r>
              <a:rPr lang="pl-PL" dirty="0"/>
              <a:t> file </a:t>
            </a:r>
            <a:r>
              <a:rPr lang="pl-PL" dirty="0" err="1"/>
              <a:t>located</a:t>
            </a:r>
            <a:r>
              <a:rPr lang="pl-PL" dirty="0"/>
              <a:t> in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directory</a:t>
            </a:r>
            <a:r>
              <a:rPr lang="pl-PL" dirty="0"/>
              <a:t> </a:t>
            </a:r>
            <a:r>
              <a:rPr lang="pl-PL" dirty="0" err="1"/>
              <a:t>named</a:t>
            </a:r>
            <a:r>
              <a:rPr lang="pl-PL" dirty="0"/>
              <a:t> </a:t>
            </a:r>
            <a:r>
              <a:rPr lang="pl-PL" dirty="0" err="1"/>
              <a:t>Makefile</a:t>
            </a:r>
            <a:endParaRPr lang="pl-PL" dirty="0"/>
          </a:p>
          <a:p>
            <a:pPr lvl="1"/>
            <a:r>
              <a:rPr lang="pl-PL" dirty="0" err="1"/>
              <a:t>Makefile</a:t>
            </a:r>
            <a:r>
              <a:rPr lang="pl-PL" dirty="0"/>
              <a:t>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least</a:t>
            </a:r>
            <a:r>
              <a:rPr lang="pl-PL" dirty="0"/>
              <a:t> one </a:t>
            </a:r>
            <a:r>
              <a:rPr lang="pl-PL" dirty="0" err="1"/>
              <a:t>task</a:t>
            </a:r>
            <a:r>
              <a:rPr lang="pl-PL" dirty="0"/>
              <a:t> </a:t>
            </a:r>
            <a:r>
              <a:rPr lang="pl-PL" dirty="0" err="1"/>
              <a:t>definition</a:t>
            </a:r>
            <a:r>
              <a:rPr lang="pl-PL" dirty="0"/>
              <a:t> but </a:t>
            </a:r>
            <a:r>
              <a:rPr lang="pl-PL" dirty="0" err="1"/>
              <a:t>may</a:t>
            </a:r>
            <a:r>
              <a:rPr lang="pl-PL" dirty="0"/>
              <a:t> </a:t>
            </a:r>
            <a:r>
              <a:rPr lang="pl-PL" dirty="0" err="1"/>
              <a:t>contain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named</a:t>
            </a:r>
            <a:r>
              <a:rPr lang="pl-PL" dirty="0"/>
              <a:t> </a:t>
            </a:r>
            <a:r>
              <a:rPr lang="pl-PL" dirty="0" err="1"/>
              <a:t>tasks</a:t>
            </a:r>
            <a:r>
              <a:rPr lang="pl-PL" dirty="0"/>
              <a:t> (</a:t>
            </a:r>
            <a:r>
              <a:rPr lang="pl-PL" i="1" dirty="0" err="1"/>
              <a:t>targets</a:t>
            </a:r>
            <a:r>
              <a:rPr lang="pl-PL" dirty="0"/>
              <a:t>),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executed</a:t>
            </a:r>
            <a:r>
              <a:rPr lang="pl-PL" dirty="0"/>
              <a:t> </a:t>
            </a:r>
            <a:r>
              <a:rPr lang="pl-PL" dirty="0" err="1"/>
              <a:t>selectively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invoked</a:t>
            </a:r>
            <a:r>
              <a:rPr lang="pl-PL" dirty="0"/>
              <a:t> with a </a:t>
            </a:r>
            <a:r>
              <a:rPr lang="pl-PL" dirty="0" err="1"/>
              <a:t>parameter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	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4537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F90919-8D7F-4B8E-8056-3BBE114E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Unit 2  - </a:t>
            </a:r>
            <a:r>
              <a:rPr lang="pl-PL" dirty="0" err="1"/>
              <a:t>Make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88B9CA-94A6-4F12-A22B-86E49E0D1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89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pl-PL" dirty="0" err="1"/>
              <a:t>Syntax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in </a:t>
            </a:r>
            <a:r>
              <a:rPr lang="pl-PL" dirty="0" err="1"/>
              <a:t>Makefile</a:t>
            </a:r>
            <a:endParaRPr lang="pl-PL" dirty="0"/>
          </a:p>
          <a:p>
            <a:pPr marL="457200" lvl="1" indent="0">
              <a:buNone/>
            </a:pPr>
            <a:r>
              <a:rPr lang="pl-PL" i="1" dirty="0" err="1"/>
              <a:t>all</a:t>
            </a:r>
            <a:r>
              <a:rPr lang="pl-PL" i="1" dirty="0"/>
              <a:t>:</a:t>
            </a:r>
          </a:p>
          <a:p>
            <a:pPr marL="457200" lvl="1" indent="0">
              <a:buNone/>
            </a:pPr>
            <a:r>
              <a:rPr lang="pl-PL" dirty="0"/>
              <a:t>	</a:t>
            </a:r>
            <a:r>
              <a:rPr lang="pl-PL" i="1" u="sng" dirty="0" err="1"/>
              <a:t>command</a:t>
            </a:r>
            <a:r>
              <a:rPr lang="pl-PL" i="1" dirty="0"/>
              <a:t>   </a:t>
            </a:r>
            <a:r>
              <a:rPr lang="pl-PL" i="1" u="sng" dirty="0" err="1"/>
              <a:t>options</a:t>
            </a:r>
            <a:r>
              <a:rPr lang="pl-PL" i="1" dirty="0"/>
              <a:t>  </a:t>
            </a:r>
            <a:r>
              <a:rPr lang="pl-PL" i="1" u="sng" dirty="0" err="1"/>
              <a:t>parameters</a:t>
            </a:r>
            <a:endParaRPr lang="pl-PL" i="1" u="sng" dirty="0"/>
          </a:p>
          <a:p>
            <a:pPr marL="457200" lvl="1" indent="0">
              <a:buNone/>
            </a:pPr>
            <a:r>
              <a:rPr lang="pl-PL" i="1" u="sng" dirty="0" err="1"/>
              <a:t>targetname</a:t>
            </a:r>
            <a:r>
              <a:rPr lang="pl-PL" i="1" u="sng" dirty="0"/>
              <a:t>:</a:t>
            </a:r>
          </a:p>
          <a:p>
            <a:pPr marL="914400" lvl="2" indent="0">
              <a:buNone/>
            </a:pPr>
            <a:r>
              <a:rPr lang="pl-PL" i="1" dirty="0"/>
              <a:t>command1  …. </a:t>
            </a:r>
            <a:endParaRPr lang="pl-PL" dirty="0"/>
          </a:p>
          <a:p>
            <a:r>
              <a:rPr lang="pl-PL" dirty="0"/>
              <a:t>To </a:t>
            </a:r>
            <a:r>
              <a:rPr lang="pl-PL" dirty="0" err="1"/>
              <a:t>execute</a:t>
            </a:r>
            <a:r>
              <a:rPr lang="pl-PL" dirty="0"/>
              <a:t> </a:t>
            </a:r>
            <a:r>
              <a:rPr lang="pl-PL" dirty="0" err="1"/>
              <a:t>Makefile</a:t>
            </a:r>
            <a:r>
              <a:rPr lang="pl-PL" dirty="0"/>
              <a:t> </a:t>
            </a:r>
            <a:r>
              <a:rPr lang="pl-PL" dirty="0" err="1"/>
              <a:t>primary</a:t>
            </a:r>
            <a:r>
              <a:rPr lang="pl-PL" dirty="0"/>
              <a:t> target </a:t>
            </a:r>
            <a:r>
              <a:rPr lang="pl-PL" dirty="0" err="1"/>
              <a:t>invoke</a:t>
            </a:r>
            <a:r>
              <a:rPr lang="pl-PL" dirty="0"/>
              <a:t>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parameters</a:t>
            </a:r>
            <a:endParaRPr lang="pl-PL" dirty="0"/>
          </a:p>
          <a:p>
            <a:r>
              <a:rPr lang="pl-PL" dirty="0"/>
              <a:t>To </a:t>
            </a:r>
            <a:r>
              <a:rPr lang="pl-PL" dirty="0" err="1"/>
              <a:t>execute</a:t>
            </a:r>
            <a:r>
              <a:rPr lang="pl-PL" dirty="0"/>
              <a:t> </a:t>
            </a:r>
            <a:r>
              <a:rPr lang="pl-PL" dirty="0" err="1"/>
              <a:t>Makefile</a:t>
            </a:r>
            <a:r>
              <a:rPr lang="pl-PL" dirty="0"/>
              <a:t> </a:t>
            </a:r>
            <a:r>
              <a:rPr lang="pl-PL" dirty="0" err="1"/>
              <a:t>named</a:t>
            </a:r>
            <a:r>
              <a:rPr lang="pl-PL" dirty="0"/>
              <a:t> target </a:t>
            </a:r>
            <a:r>
              <a:rPr lang="pl-PL" dirty="0" err="1"/>
              <a:t>invoke</a:t>
            </a:r>
            <a:r>
              <a:rPr lang="pl-PL" dirty="0"/>
              <a:t> </a:t>
            </a:r>
            <a:r>
              <a:rPr lang="pl-PL" dirty="0" err="1"/>
              <a:t>make</a:t>
            </a:r>
            <a:r>
              <a:rPr lang="pl-PL" dirty="0"/>
              <a:t> with the target </a:t>
            </a:r>
            <a:r>
              <a:rPr lang="pl-PL" dirty="0" err="1"/>
              <a:t>name</a:t>
            </a:r>
            <a:r>
              <a:rPr lang="pl-PL" dirty="0"/>
              <a:t> as </a:t>
            </a:r>
            <a:r>
              <a:rPr lang="pl-PL" dirty="0" err="1"/>
              <a:t>parameter</a:t>
            </a:r>
            <a:r>
              <a:rPr lang="pl-PL" dirty="0"/>
              <a:t> </a:t>
            </a:r>
          </a:p>
          <a:p>
            <a:endParaRPr lang="pl-PL" dirty="0"/>
          </a:p>
          <a:p>
            <a:r>
              <a:rPr lang="pl-PL" dirty="0" err="1"/>
              <a:t>Example</a:t>
            </a:r>
            <a:r>
              <a:rPr lang="pl-PL" dirty="0"/>
              <a:t> (</a:t>
            </a:r>
            <a:r>
              <a:rPr lang="pl-PL" dirty="0" err="1"/>
              <a:t>assuming</a:t>
            </a:r>
            <a:r>
              <a:rPr lang="pl-PL" dirty="0"/>
              <a:t> the program  </a:t>
            </a:r>
            <a:r>
              <a:rPr lang="pl-PL" dirty="0" err="1"/>
              <a:t>source</a:t>
            </a:r>
            <a:r>
              <a:rPr lang="pl-PL" dirty="0"/>
              <a:t> file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named</a:t>
            </a:r>
            <a:r>
              <a:rPr lang="pl-PL" dirty="0"/>
              <a:t> </a:t>
            </a:r>
            <a:r>
              <a:rPr lang="pl-PL" dirty="0" err="1"/>
              <a:t>hello.c</a:t>
            </a:r>
            <a:r>
              <a:rPr lang="pl-PL" dirty="0"/>
              <a:t>) </a:t>
            </a:r>
          </a:p>
          <a:p>
            <a:pPr marL="457200" lvl="1" indent="0">
              <a:buNone/>
            </a:pPr>
            <a:r>
              <a:rPr lang="pl-PL" dirty="0" err="1"/>
              <a:t>all</a:t>
            </a:r>
            <a:r>
              <a:rPr lang="pl-PL" dirty="0"/>
              <a:t>:</a:t>
            </a:r>
          </a:p>
          <a:p>
            <a:pPr marL="457200" lvl="1" indent="0">
              <a:buNone/>
            </a:pPr>
            <a:r>
              <a:rPr lang="pl-PL" dirty="0"/>
              <a:t>	</a:t>
            </a:r>
            <a:r>
              <a:rPr lang="pl-PL" i="1" dirty="0" err="1"/>
              <a:t>gcc</a:t>
            </a:r>
            <a:r>
              <a:rPr lang="pl-PL" dirty="0"/>
              <a:t>  </a:t>
            </a:r>
            <a:r>
              <a:rPr lang="pl-PL" i="1" dirty="0"/>
              <a:t>-Wall  -</a:t>
            </a:r>
            <a:r>
              <a:rPr lang="pl-PL" i="1" dirty="0" err="1"/>
              <a:t>Werror</a:t>
            </a:r>
            <a:r>
              <a:rPr lang="pl-PL" i="1" dirty="0"/>
              <a:t>  -</a:t>
            </a:r>
            <a:r>
              <a:rPr lang="pl-PL" i="1" dirty="0" err="1"/>
              <a:t>ansi</a:t>
            </a:r>
            <a:r>
              <a:rPr lang="pl-PL" i="1" dirty="0"/>
              <a:t>  -</a:t>
            </a:r>
            <a:r>
              <a:rPr lang="pl-PL" i="1" dirty="0" err="1"/>
              <a:t>pedantic</a:t>
            </a:r>
            <a:r>
              <a:rPr lang="pl-PL" i="1" dirty="0"/>
              <a:t>  </a:t>
            </a:r>
            <a:r>
              <a:rPr lang="pl-PL" i="1" dirty="0" err="1"/>
              <a:t>hello.c</a:t>
            </a:r>
            <a:r>
              <a:rPr lang="pl-PL" i="1" dirty="0"/>
              <a:t> -o hello</a:t>
            </a:r>
            <a:endParaRPr lang="pl-PL" u="sng" dirty="0"/>
          </a:p>
          <a:p>
            <a:pPr marL="457200" lvl="1" indent="0">
              <a:buNone/>
            </a:pPr>
            <a:r>
              <a:rPr lang="pl-PL" u="sng" dirty="0" smtClean="0"/>
              <a:t>clean:1</a:t>
            </a:r>
            <a:endParaRPr lang="pl-PL" u="sng" dirty="0"/>
          </a:p>
          <a:p>
            <a:pPr marL="914400" lvl="2" indent="0">
              <a:buNone/>
            </a:pPr>
            <a:r>
              <a:rPr lang="pl-PL" dirty="0" err="1"/>
              <a:t>rm</a:t>
            </a:r>
            <a:r>
              <a:rPr lang="pl-PL" dirty="0"/>
              <a:t>  -</a:t>
            </a:r>
            <a:r>
              <a:rPr lang="pl-PL" dirty="0" err="1"/>
              <a:t>rf</a:t>
            </a:r>
            <a:r>
              <a:rPr lang="pl-PL" dirty="0"/>
              <a:t>   </a:t>
            </a:r>
            <a:r>
              <a:rPr lang="pl-PL" dirty="0" smtClean="0"/>
              <a:t>*.o </a:t>
            </a:r>
            <a:r>
              <a:rPr lang="pl-PL" dirty="0"/>
              <a:t>hello</a:t>
            </a:r>
          </a:p>
          <a:p>
            <a:pPr marL="914400" lvl="2" indent="0">
              <a:buNone/>
            </a:pPr>
            <a:r>
              <a:rPr lang="pl-PL" dirty="0"/>
              <a:t>					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5028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F90919-8D7F-4B8E-8056-3BBE114E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</a:t>
            </a:r>
            <a:r>
              <a:rPr lang="pl-PL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88B9CA-94A6-4F12-A22B-86E49E0D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working</a:t>
            </a:r>
            <a:r>
              <a:rPr lang="pl-PL" dirty="0"/>
              <a:t> </a:t>
            </a:r>
            <a:r>
              <a:rPr lang="pl-PL" dirty="0" err="1"/>
              <a:t>directory</a:t>
            </a:r>
            <a:r>
              <a:rPr lang="pl-PL" dirty="0"/>
              <a:t> and </a:t>
            </a:r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it</a:t>
            </a:r>
            <a:endParaRPr lang="pl-PL" dirty="0"/>
          </a:p>
          <a:p>
            <a:r>
              <a:rPr lang="pl-PL" dirty="0" err="1"/>
              <a:t>Download</a:t>
            </a:r>
            <a:r>
              <a:rPr lang="pl-PL" dirty="0"/>
              <a:t> </a:t>
            </a:r>
            <a:r>
              <a:rPr lang="pl-PL" dirty="0" err="1"/>
              <a:t>files</a:t>
            </a:r>
            <a:r>
              <a:rPr lang="pl-PL" dirty="0"/>
              <a:t> </a:t>
            </a:r>
            <a:r>
              <a:rPr lang="pl-PL" i="1" dirty="0"/>
              <a:t>ex1open.c,  </a:t>
            </a:r>
            <a:r>
              <a:rPr lang="pl-PL" i="1" dirty="0" err="1"/>
              <a:t>t.c</a:t>
            </a:r>
            <a:r>
              <a:rPr lang="pl-PL" dirty="0"/>
              <a:t>  and </a:t>
            </a:r>
            <a:r>
              <a:rPr lang="pl-PL" i="1" dirty="0" err="1"/>
              <a:t>t.h</a:t>
            </a:r>
            <a:endParaRPr lang="pl-PL" dirty="0"/>
          </a:p>
          <a:p>
            <a:r>
              <a:rPr lang="pl-PL" dirty="0" err="1"/>
              <a:t>Compile</a:t>
            </a:r>
            <a:r>
              <a:rPr lang="pl-PL" dirty="0"/>
              <a:t> the program in one step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 .c </a:t>
            </a:r>
            <a:r>
              <a:rPr lang="pl-PL" dirty="0" err="1"/>
              <a:t>files</a:t>
            </a:r>
            <a:endParaRPr lang="pl-PL" dirty="0"/>
          </a:p>
          <a:p>
            <a:r>
              <a:rPr lang="pl-PL" dirty="0" err="1"/>
              <a:t>Execute</a:t>
            </a:r>
            <a:r>
              <a:rPr lang="pl-PL" dirty="0"/>
              <a:t> the program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file as </a:t>
            </a:r>
            <a:r>
              <a:rPr lang="pl-PL" dirty="0" err="1"/>
              <a:t>input</a:t>
            </a:r>
            <a:r>
              <a:rPr lang="pl-PL" dirty="0"/>
              <a:t> </a:t>
            </a:r>
          </a:p>
          <a:p>
            <a:pPr lvl="1"/>
            <a:r>
              <a:rPr lang="pl-PL" dirty="0" err="1"/>
              <a:t>Specify</a:t>
            </a:r>
            <a:r>
              <a:rPr lang="pl-PL" dirty="0"/>
              <a:t> the </a:t>
            </a:r>
            <a:r>
              <a:rPr lang="pl-PL" dirty="0" err="1"/>
              <a:t>input</a:t>
            </a:r>
            <a:r>
              <a:rPr lang="pl-PL" dirty="0"/>
              <a:t> file </a:t>
            </a:r>
            <a:r>
              <a:rPr lang="pl-PL" dirty="0" err="1"/>
              <a:t>name</a:t>
            </a:r>
            <a:r>
              <a:rPr lang="pl-PL" dirty="0"/>
              <a:t> as program </a:t>
            </a:r>
            <a:r>
              <a:rPr lang="pl-PL" dirty="0" err="1"/>
              <a:t>parameter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38220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10599</TotalTime>
  <Words>506</Words>
  <Application>Microsoft Office PowerPoint</Application>
  <PresentationFormat>Niestandardowy</PresentationFormat>
  <Paragraphs>105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Office Theme</vt:lpstr>
      <vt:lpstr>Operating Systems (Lab - Unit 2)</vt:lpstr>
      <vt:lpstr>Using C in Linux</vt:lpstr>
      <vt:lpstr>Literature</vt:lpstr>
      <vt:lpstr>Unit 2  - Compiling C programs</vt:lpstr>
      <vt:lpstr>Unit 2  - Compiling C programs</vt:lpstr>
      <vt:lpstr>Unit 2  - Compiling C programs</vt:lpstr>
      <vt:lpstr>Unit 2  - Make</vt:lpstr>
      <vt:lpstr>Unit 2  - Make</vt:lpstr>
      <vt:lpstr>Exercise 1</vt:lpstr>
      <vt:lpstr>Exercise 2</vt:lpstr>
      <vt:lpstr>Exercise 3</vt:lpstr>
      <vt:lpstr>Exercise 4</vt:lpstr>
      <vt:lpstr>Exercise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(Lab)</dc:title>
  <dc:creator>rakoczy</dc:creator>
  <cp:lastModifiedBy>  </cp:lastModifiedBy>
  <cp:revision>58</cp:revision>
  <dcterms:created xsi:type="dcterms:W3CDTF">2018-10-08T12:00:08Z</dcterms:created>
  <dcterms:modified xsi:type="dcterms:W3CDTF">2018-10-29T17:11:59Z</dcterms:modified>
</cp:coreProperties>
</file>