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56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97B8-2439-4076-974A-B2840C7D036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4134-BABC-4C96-BF96-9C03B32C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9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97B8-2439-4076-974A-B2840C7D036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4134-BABC-4C96-BF96-9C03B32C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2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97B8-2439-4076-974A-B2840C7D036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4134-BABC-4C96-BF96-9C03B32C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1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97B8-2439-4076-974A-B2840C7D036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4134-BABC-4C96-BF96-9C03B32C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97B8-2439-4076-974A-B2840C7D036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4134-BABC-4C96-BF96-9C03B32C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0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97B8-2439-4076-974A-B2840C7D036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4134-BABC-4C96-BF96-9C03B32C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97B8-2439-4076-974A-B2840C7D036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4134-BABC-4C96-BF96-9C03B32C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97B8-2439-4076-974A-B2840C7D036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4134-BABC-4C96-BF96-9C03B32C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97B8-2439-4076-974A-B2840C7D036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4134-BABC-4C96-BF96-9C03B32C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97B8-2439-4076-974A-B2840C7D036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4134-BABC-4C96-BF96-9C03B32C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2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97B8-2439-4076-974A-B2840C7D036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4134-BABC-4C96-BF96-9C03B32C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1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597B8-2439-4076-974A-B2840C7D036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24134-BABC-4C96-BF96-9C03B32C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0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65128"/>
            <a:ext cx="10058400" cy="565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7214" y="101845"/>
            <a:ext cx="128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Screen</a:t>
            </a:r>
          </a:p>
        </p:txBody>
      </p:sp>
    </p:spTree>
    <p:extLst>
      <p:ext uri="{BB962C8B-B14F-4D97-AF65-F5344CB8AC3E}">
        <p14:creationId xmlns:p14="http://schemas.microsoft.com/office/powerpoint/2010/main" val="364363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11369"/>
            <a:ext cx="9144000" cy="5143500"/>
          </a:xfrm>
        </p:spPr>
      </p:pic>
      <p:sp>
        <p:nvSpPr>
          <p:cNvPr id="5" name="TextBox 4"/>
          <p:cNvSpPr txBox="1"/>
          <p:nvPr/>
        </p:nvSpPr>
        <p:spPr>
          <a:xfrm>
            <a:off x="5297214" y="170164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50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8571"/>
            <a:ext cx="10058400" cy="5657850"/>
          </a:xfrm>
        </p:spPr>
      </p:pic>
      <p:sp>
        <p:nvSpPr>
          <p:cNvPr id="5" name="TextBox 4"/>
          <p:cNvSpPr txBox="1"/>
          <p:nvPr/>
        </p:nvSpPr>
        <p:spPr>
          <a:xfrm>
            <a:off x="5202621" y="122654"/>
            <a:ext cx="187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Lobby</a:t>
            </a:r>
          </a:p>
        </p:txBody>
      </p:sp>
    </p:spTree>
    <p:extLst>
      <p:ext uri="{BB962C8B-B14F-4D97-AF65-F5344CB8AC3E}">
        <p14:creationId xmlns:p14="http://schemas.microsoft.com/office/powerpoint/2010/main" val="393624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27890"/>
            <a:ext cx="10058400" cy="5657850"/>
          </a:xfrm>
        </p:spPr>
      </p:pic>
      <p:sp>
        <p:nvSpPr>
          <p:cNvPr id="5" name="TextBox 4"/>
          <p:cNvSpPr txBox="1"/>
          <p:nvPr/>
        </p:nvSpPr>
        <p:spPr>
          <a:xfrm>
            <a:off x="4635985" y="127176"/>
            <a:ext cx="292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a character to play as</a:t>
            </a:r>
          </a:p>
        </p:txBody>
      </p:sp>
    </p:spTree>
    <p:extLst>
      <p:ext uri="{BB962C8B-B14F-4D97-AF65-F5344CB8AC3E}">
        <p14:creationId xmlns:p14="http://schemas.microsoft.com/office/powerpoint/2010/main" val="117618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4" y="647208"/>
            <a:ext cx="10058400" cy="565785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84453" y="3430296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anose="020B0500000000000000" pitchFamily="34" charset="0"/>
              </a:rPr>
              <a:t>Also place the </a:t>
            </a:r>
            <a:br>
              <a:rPr lang="en-US" dirty="0">
                <a:latin typeface="Helvetica" panose="020B0500000000000000" pitchFamily="34" charset="0"/>
              </a:rPr>
            </a:br>
            <a:r>
              <a:rPr lang="en-US" dirty="0">
                <a:latin typeface="Helvetica" panose="020B0500000000000000" pitchFamily="34" charset="0"/>
              </a:rPr>
              <a:t>player tokens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654" y="6472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4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76375"/>
            <a:ext cx="10058400" cy="5657850"/>
          </a:xfrm>
        </p:spPr>
      </p:pic>
      <p:sp>
        <p:nvSpPr>
          <p:cNvPr id="5" name="TextBox 4"/>
          <p:cNvSpPr txBox="1"/>
          <p:nvPr/>
        </p:nvSpPr>
        <p:spPr>
          <a:xfrm>
            <a:off x="4768553" y="101418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Players enter the dungeon</a:t>
            </a:r>
          </a:p>
        </p:txBody>
      </p:sp>
    </p:spTree>
    <p:extLst>
      <p:ext uri="{BB962C8B-B14F-4D97-AF65-F5344CB8AC3E}">
        <p14:creationId xmlns:p14="http://schemas.microsoft.com/office/powerpoint/2010/main" val="111769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8103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8572"/>
            <a:ext cx="10058400" cy="5657850"/>
          </a:xfrm>
        </p:spPr>
      </p:pic>
      <p:sp>
        <p:nvSpPr>
          <p:cNvPr id="5" name="TextBox 4"/>
          <p:cNvSpPr txBox="1"/>
          <p:nvPr/>
        </p:nvSpPr>
        <p:spPr>
          <a:xfrm>
            <a:off x="1309529" y="117517"/>
            <a:ext cx="957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room will contain an encounter of sorts. This could consist of combat, a trap, or something else.</a:t>
            </a:r>
          </a:p>
        </p:txBody>
      </p:sp>
    </p:spTree>
    <p:extLst>
      <p:ext uri="{BB962C8B-B14F-4D97-AF65-F5344CB8AC3E}">
        <p14:creationId xmlns:p14="http://schemas.microsoft.com/office/powerpoint/2010/main" val="76415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41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Also place the  player tokens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Reynolds</dc:creator>
  <cp:lastModifiedBy>David Reynolds</cp:lastModifiedBy>
  <cp:revision>5</cp:revision>
  <dcterms:created xsi:type="dcterms:W3CDTF">2016-11-30T19:16:50Z</dcterms:created>
  <dcterms:modified xsi:type="dcterms:W3CDTF">2016-12-10T05:54:12Z</dcterms:modified>
</cp:coreProperties>
</file>