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C444-54A1-4B18-99AD-BD0088EE0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4A7B-6EA6-46D1-BA17-C9AF86C2D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BA4A-A52A-4616-846E-C96E6AA3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2E40-BCC9-441E-B246-808A099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EF07-7CDE-46DA-9DF8-838D54BE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CDF8-CB63-4D86-A26F-B6AB7625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BD77E-B471-4406-96B4-63385A08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A396-51DB-4FC0-9232-9FAF40F1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6D0F-054A-4BE6-A2ED-E2374E2E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BBF2-DA0C-4D82-A3EC-8AD27BF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AF78C-AFE1-462B-BF36-A5D29C6D1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CB9A2-7759-481F-AFFD-3DC1327B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9E0D-2157-4AEC-BAD7-F7A7D30D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936-CCAE-4964-A249-354224A4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F399-704C-4347-86AC-232B2FD3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043E-81F8-444A-9747-A224F39B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04A0-645B-49BB-9A2E-F0C3D0E5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E0B3-C1CA-40D9-9219-B8361CA5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9930-0D28-43FC-B195-8D735A58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1265-20DF-4184-AE03-DF4FA61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8EDE-0A8A-4404-A537-C476BB19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7A72-5CB0-4E06-9E0D-A0EC571E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1E11-6200-4CA1-85E3-35E15762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42A9-8D51-43AA-9FF2-4ED32879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9A0-C202-4452-BAF1-1F20EC7B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25A-C1A1-4AEB-A9DD-54C2B941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50DD-5CC2-4BDC-A7F2-D2CF7A9FC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3F4CA-93E2-4B05-82DD-409C75F7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4779-C107-41AC-AE26-7468BC72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6D366-B05F-4F23-B2CF-8EDD60B1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24B0-B960-4400-AEEE-8FE96F85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BC62-4528-4022-AA77-C79883D2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4394-637A-47EB-AE2F-B889BA71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66816-9678-4E2E-A5B7-2EBD73EE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62DD0-F502-40B3-BE70-308E92924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390B3-B5F4-4C97-A1AB-034E4DCCF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123DB-DF8C-4231-92A2-752B4511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B27F1-6AC3-46B9-8E28-1F36B85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37710-57D3-46CB-8C76-A31376C6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9033-377E-4B37-9B20-390140AD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6A4AD-AEA7-4548-9EA6-E745446A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A3231-315D-4F83-AE20-DF9177E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F3A6-0F47-412A-B8BF-4A4F34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1A288-12BB-4FB5-A950-1FF47273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8F6F2-1DFF-4C84-B46D-F09CE44C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AEE45-AABA-4727-99E0-CBF6E149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9DBC-A80D-4498-A7EC-E9A70098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3CC2-7658-4F73-AD2C-359D394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6B6A-9D69-49B0-9208-18C27880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E690-85CA-4C14-B8EF-278BA04B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1559-D1F1-4876-9FDE-CDF0B0D2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9A2A-C638-44E7-9418-686D391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CBB1-BEB0-42D8-BB2E-2E6DC22C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AB0D8-A2A7-4E46-96B5-1B608C233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63D3-620A-4AB6-9C52-6C2A71D0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7AB8-49A1-4EAE-B01B-4163B9DA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F70A-1F1C-4DDF-9A6B-0C981EDC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DA657-85AD-45A0-B5A4-257223D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5A2F7-C06E-4BE4-9BEC-F0C57DFF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D229-CADB-4CE0-AB51-03162CA4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7AAE-F33D-4838-A085-51F90BDC9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9664-7CDC-4ED9-961B-E295365AE1B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74EF-567B-4156-955C-55898ADD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F7B2-4CC6-4269-B53B-CBDC98DE1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7216-CF0F-4877-9ED4-CEBF2759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5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5533524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2E4A6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11F87-EC13-44CC-8965-7C1AFBAD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5" y="4179715"/>
            <a:ext cx="2616009" cy="2190908"/>
          </a:xfrm>
          <a:prstGeom prst="rect">
            <a:avLst/>
          </a:prstGeom>
        </p:spPr>
      </p:pic>
      <p:sp>
        <p:nvSpPr>
          <p:cNvPr id="36" name="Rectangle 19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B8198D-A89B-4347-86E8-9E3F8150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96" y="582712"/>
            <a:ext cx="4230901" cy="5641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871FD8-5DD4-4AA0-A5CD-A465B55B2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751" y="4514038"/>
            <a:ext cx="2551869" cy="1437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27B221-C02B-4E05-B382-2DB4A8DA1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42" y="550628"/>
            <a:ext cx="5165558" cy="3404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BF1C9B-E2CA-472F-AF93-3C55EC08DDD7}"/>
              </a:ext>
            </a:extLst>
          </p:cNvPr>
          <p:cNvSpPr txBox="1"/>
          <p:nvPr/>
        </p:nvSpPr>
        <p:spPr>
          <a:xfrm>
            <a:off x="9971171" y="5065814"/>
            <a:ext cx="119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#18397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C1BF97-0160-4F86-82A7-9BFA21BD2BE3}"/>
              </a:ext>
            </a:extLst>
          </p:cNvPr>
          <p:cNvSpPr txBox="1"/>
          <p:nvPr/>
        </p:nvSpPr>
        <p:spPr>
          <a:xfrm>
            <a:off x="6971297" y="5065814"/>
            <a:ext cx="119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AZTECHS</a:t>
            </a:r>
          </a:p>
        </p:txBody>
      </p:sp>
    </p:spTree>
    <p:extLst>
      <p:ext uri="{BB962C8B-B14F-4D97-AF65-F5344CB8AC3E}">
        <p14:creationId xmlns:p14="http://schemas.microsoft.com/office/powerpoint/2010/main" val="35531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Ganti, Sashank (DI SW LCS PMT VIS)</dc:creator>
  <cp:lastModifiedBy>Ganti, Sashank (DI SW LCS PMT VIS)</cp:lastModifiedBy>
  <cp:revision>3</cp:revision>
  <dcterms:created xsi:type="dcterms:W3CDTF">2022-01-31T16:20:36Z</dcterms:created>
  <dcterms:modified xsi:type="dcterms:W3CDTF">2022-02-02T13:11:07Z</dcterms:modified>
</cp:coreProperties>
</file>