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295f36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295f36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295f363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295f363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295f363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295f36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295f36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295f36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295f363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295f363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90300"/>
            <a:ext cx="85206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therAPPY</a:t>
            </a:r>
            <a:endParaRPr sz="7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948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1: April 1st, 2020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Group 1: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Ritvik Biswas, Ariela Chomski, Sabian Corrette, Bracha ‘Brooke’ Getter, Joshua Hymowitz, Suraj Sanyal, Louis Shinohara, Ajay Vejendla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Website: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https://therappy.rutgers.edu/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app does: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helps you monitor your mental health!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do this by having you input data on how you are doing each day, we compare it to how you have been feeling the past few days, and we make a </a:t>
            </a:r>
            <a:r>
              <a:rPr lang="en"/>
              <a:t>recommendation</a:t>
            </a:r>
            <a:r>
              <a:rPr lang="en"/>
              <a:t> on what you can do to get better.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use our app?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app is for anyone and everyone </a:t>
            </a:r>
            <a:r>
              <a:rPr lang="en"/>
              <a:t>struggle</a:t>
            </a:r>
            <a:r>
              <a:rPr lang="en"/>
              <a:t> to </a:t>
            </a:r>
            <a:r>
              <a:rPr lang="en"/>
              <a:t>manage</a:t>
            </a:r>
            <a:r>
              <a:rPr lang="en"/>
              <a:t> their mental health. Our app is easy to navigate, organized, and </a:t>
            </a:r>
            <a:r>
              <a:rPr lang="en"/>
              <a:t>straightforward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our app?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apps out there but none take care of you quite like ours.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Ours uses GPS locations to make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Ours allows users to share their data with professionals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Ours looks at your previous feelings and sees how you are doing in relative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Ours includes clear visualizations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Roadmap for our project: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-1500" y="2863750"/>
            <a:ext cx="1549500" cy="2478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 flipH="1" rot="10800000">
            <a:off x="1548000" y="2863600"/>
            <a:ext cx="1549500" cy="2481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7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021000" y="2863750"/>
            <a:ext cx="1549500" cy="2478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F6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 flipH="1" rot="10800000">
            <a:off x="4570500" y="2863600"/>
            <a:ext cx="1549500" cy="2481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7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120000" y="2863750"/>
            <a:ext cx="1549500" cy="2478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F6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 flipH="1" rot="10800000">
            <a:off x="7669500" y="2863600"/>
            <a:ext cx="1476000" cy="248100"/>
          </a:xfrm>
          <a:prstGeom prst="wedgeRectCallout">
            <a:avLst>
              <a:gd fmla="val -21054" name="adj1"/>
              <a:gd fmla="val 110038" name="adj2"/>
            </a:avLst>
          </a:prstGeom>
          <a:solidFill>
            <a:srgbClr val="FF7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3600" y="3495900"/>
            <a:ext cx="1239300" cy="1239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1 - </a:t>
            </a: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Meeting planning and project decision</a:t>
            </a: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703100" y="1252600"/>
            <a:ext cx="1239300" cy="1239300"/>
          </a:xfrm>
          <a:prstGeom prst="rect">
            <a:avLst/>
          </a:prstGeom>
          <a:solidFill>
            <a:srgbClr val="FF7D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2 - C</a:t>
            </a: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ompared ours to others and made sure it included new features</a:t>
            </a:r>
            <a:b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76100" y="3495900"/>
            <a:ext cx="1239300" cy="1239300"/>
          </a:xfrm>
          <a:prstGeom prst="rect">
            <a:avLst/>
          </a:prstGeom>
          <a:solidFill>
            <a:srgbClr val="FFF6D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3- Coding phase 1 (getting most of the code written and debugged)</a:t>
            </a: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787850" y="1178225"/>
            <a:ext cx="1239300" cy="1239300"/>
          </a:xfrm>
          <a:prstGeom prst="rect">
            <a:avLst/>
          </a:prstGeom>
          <a:solidFill>
            <a:srgbClr val="FF7D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6 - Determined what we would do if we had more time/what features we would add</a:t>
            </a: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25600" y="1178225"/>
            <a:ext cx="1239300" cy="1239300"/>
          </a:xfrm>
          <a:prstGeom prst="rect">
            <a:avLst/>
          </a:prstGeom>
          <a:solidFill>
            <a:srgbClr val="FF7D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4- Continues submitting reports</a:t>
            </a: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98600" y="3495900"/>
            <a:ext cx="1239300" cy="1239300"/>
          </a:xfrm>
          <a:prstGeom prst="rect">
            <a:avLst/>
          </a:prstGeom>
          <a:solidFill>
            <a:srgbClr val="FFF6DB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5- Coded final portions for final demo and continued debugging</a:t>
            </a:r>
            <a:endParaRPr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Plans: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demo 2:</a:t>
            </a:r>
            <a:br>
              <a:rPr lang="en"/>
            </a:br>
            <a:r>
              <a:rPr lang="en"/>
              <a:t>-</a:t>
            </a:r>
            <a:r>
              <a:rPr lang="en" sz="1400"/>
              <a:t> Button overlay on the feeling chart instead of drop down</a:t>
            </a:r>
            <a:br>
              <a:rPr lang="en" sz="1400"/>
            </a:br>
            <a:r>
              <a:rPr lang="en" sz="1400"/>
              <a:t>- Access </a:t>
            </a:r>
            <a:r>
              <a:rPr lang="en" sz="1400"/>
              <a:t>resources</a:t>
            </a:r>
            <a:r>
              <a:rPr lang="en" sz="1400"/>
              <a:t> for why we used this input data and the CAPS survey </a:t>
            </a:r>
            <a:br>
              <a:rPr lang="en" sz="1400"/>
            </a:br>
            <a:r>
              <a:rPr lang="en" sz="1400"/>
              <a:t>- Teach user the way to use the app </a:t>
            </a:r>
            <a:br>
              <a:rPr lang="en" sz="1400"/>
            </a:br>
            <a:r>
              <a:rPr lang="en" sz="1400"/>
              <a:t>- Automate the notifications (instead of the </a:t>
            </a:r>
            <a:r>
              <a:rPr lang="en" sz="1400"/>
              <a:t>current</a:t>
            </a:r>
            <a:r>
              <a:rPr lang="en" sz="1400"/>
              <a:t> </a:t>
            </a:r>
            <a:r>
              <a:rPr lang="en" sz="1400"/>
              <a:t>manual</a:t>
            </a:r>
            <a:r>
              <a:rPr lang="en" sz="1400"/>
              <a:t> push notifications)</a:t>
            </a:r>
            <a:br>
              <a:rPr lang="en" sz="1400"/>
            </a:br>
            <a:r>
              <a:rPr lang="en" sz="1400"/>
              <a:t>- How to go </a:t>
            </a:r>
            <a:r>
              <a:rPr lang="en" sz="1400"/>
              <a:t>offline</a:t>
            </a:r>
            <a:r>
              <a:rPr lang="en" sz="1400"/>
              <a:t> but still have access to your database when you come back to the app</a:t>
            </a:r>
            <a:br>
              <a:rPr lang="en" sz="1400"/>
            </a:br>
            <a:r>
              <a:rPr lang="en" sz="1400"/>
              <a:t>- GUI for form entries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Future plans if we cannot finish by demo 2:</a:t>
            </a:r>
            <a:br>
              <a:rPr lang="en"/>
            </a:br>
            <a:r>
              <a:rPr lang="en" sz="1400"/>
              <a:t>- </a:t>
            </a:r>
            <a:r>
              <a:rPr lang="en" sz="1400"/>
              <a:t>Fitbit data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