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0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0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2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1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3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9D6E-B56C-4B04-90AA-FC4C0C22DB76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66E1-1535-4176-8501-FDF47731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238250"/>
            <a:ext cx="68103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3657600"/>
            <a:ext cx="24384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642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1- Cherchez RStudio sur Google, et cliquez sur </a:t>
            </a:r>
            <a:r>
              <a:rPr lang="fr-CA" b="1" dirty="0" smtClean="0">
                <a:solidFill>
                  <a:schemeClr val="tx2"/>
                </a:solidFill>
              </a:rPr>
              <a:t>Download RStudio</a:t>
            </a:r>
            <a:r>
              <a:rPr lang="fr-CA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11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620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358837"/>
            <a:ext cx="668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2</a:t>
            </a:r>
            <a:r>
              <a:rPr lang="fr-CA" b="1" dirty="0" smtClean="0"/>
              <a:t>- Le site vous informe qu’il vous faut R (le programme de base)</a:t>
            </a:r>
          </a:p>
          <a:p>
            <a:r>
              <a:rPr lang="fr-CA" b="1" dirty="0" smtClean="0"/>
              <a:t>pour faire fonctionner RStudio (qui est une interface plus agréable).</a:t>
            </a:r>
          </a:p>
          <a:p>
            <a:r>
              <a:rPr lang="fr-CA" b="1" dirty="0" smtClean="0"/>
              <a:t>Cliquez sur </a:t>
            </a:r>
            <a:r>
              <a:rPr lang="fr-CA" b="1" dirty="0" smtClean="0">
                <a:solidFill>
                  <a:schemeClr val="tx2"/>
                </a:solidFill>
              </a:rPr>
              <a:t>here</a:t>
            </a:r>
            <a:r>
              <a:rPr lang="fr-CA" b="1" dirty="0"/>
              <a:t>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66255" y="4981575"/>
            <a:ext cx="748145" cy="200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" y="1066800"/>
            <a:ext cx="901126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073" y="358837"/>
            <a:ext cx="710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3- Un autre onglet s’ouvre. Téléchargez R en suivant les instructions tout </a:t>
            </a:r>
          </a:p>
          <a:p>
            <a:r>
              <a:rPr lang="fr-CA" b="1" dirty="0" smtClean="0"/>
              <a:t>dépendamment de votre ordinateur.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07553" y="1948295"/>
            <a:ext cx="1676400" cy="5663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5" y="4038600"/>
            <a:ext cx="3785571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073" y="3276600"/>
            <a:ext cx="7850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4</a:t>
            </a:r>
            <a:r>
              <a:rPr lang="fr-CA" b="1" dirty="0" smtClean="0"/>
              <a:t>- Naviguez les liens jusqu’au lien de téléchargement. Vous cherchez ce qu’il y a</a:t>
            </a:r>
          </a:p>
          <a:p>
            <a:r>
              <a:rPr lang="fr-CA" b="1" dirty="0"/>
              <a:t>d</a:t>
            </a:r>
            <a:r>
              <a:rPr lang="fr-CA" b="1" dirty="0" smtClean="0"/>
              <a:t>e plus simple. La version de base. 3.3.0. Si vous ne comprenez pas ce qu’un lien</a:t>
            </a:r>
          </a:p>
          <a:p>
            <a:r>
              <a:rPr lang="fr-CA" b="1" dirty="0"/>
              <a:t>v</a:t>
            </a:r>
            <a:r>
              <a:rPr lang="fr-CA" b="1" dirty="0" smtClean="0"/>
              <a:t>eut dire, vous n’en avez pas besoin.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5649099"/>
            <a:ext cx="7476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Ultimement vous devriez télécharger ceci (</a:t>
            </a:r>
            <a:r>
              <a:rPr lang="fr-CA" b="1" dirty="0"/>
              <a:t>W</a:t>
            </a:r>
            <a:r>
              <a:rPr lang="fr-CA" b="1" dirty="0" smtClean="0"/>
              <a:t>indows). Si vous n’y arrivez pas</a:t>
            </a:r>
            <a:r>
              <a:rPr lang="en-US" b="1" dirty="0" smtClean="0"/>
              <a:t>,</a:t>
            </a:r>
          </a:p>
          <a:p>
            <a:r>
              <a:rPr lang="fr-CA" b="1" dirty="0"/>
              <a:t>v</a:t>
            </a:r>
            <a:r>
              <a:rPr lang="fr-CA" b="1" dirty="0" smtClean="0"/>
              <a:t>enez me voir. Je vous prêterai ma clef USB.</a:t>
            </a:r>
          </a:p>
        </p:txBody>
      </p:sp>
    </p:spTree>
    <p:extLst>
      <p:ext uri="{BB962C8B-B14F-4D97-AF65-F5344CB8AC3E}">
        <p14:creationId xmlns:p14="http://schemas.microsoft.com/office/powerpoint/2010/main" val="1093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524000"/>
            <a:ext cx="84677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6566" y="457200"/>
            <a:ext cx="737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5- Retournez sur l’onglet RStudio et téléchargez la version correspondante à</a:t>
            </a:r>
          </a:p>
          <a:p>
            <a:r>
              <a:rPr lang="fr-CA" b="1" dirty="0"/>
              <a:t>v</a:t>
            </a:r>
            <a:r>
              <a:rPr lang="fr-CA" b="1" dirty="0" smtClean="0"/>
              <a:t>otre ordinateur.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38138" y="1856652"/>
            <a:ext cx="2481262" cy="6579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4666" y="3886200"/>
            <a:ext cx="3467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Suivez les directives de l’installeur.</a:t>
            </a:r>
          </a:p>
          <a:p>
            <a:endParaRPr lang="fr-CA" b="1" dirty="0"/>
          </a:p>
          <a:p>
            <a:r>
              <a:rPr lang="fr-CA" b="1" dirty="0" smtClean="0"/>
              <a:t>Bravo, vous avez réussi!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3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20150" cy="4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6566" y="146734"/>
            <a:ext cx="7661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6</a:t>
            </a:r>
            <a:r>
              <a:rPr lang="fr-CA" b="1" dirty="0" smtClean="0"/>
              <a:t>- Ouvrez RStudio. Vous devriez voir quelque chose comme ça. Il se peut que</a:t>
            </a:r>
          </a:p>
          <a:p>
            <a:r>
              <a:rPr lang="fr-CA" b="1" dirty="0"/>
              <a:t>l</a:t>
            </a:r>
            <a:r>
              <a:rPr lang="fr-CA" b="1" dirty="0" smtClean="0"/>
              <a:t>’ordre des fenêtres soit inversé pour vous. Vous pouvez déplacer à votre guise.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21166" y="3810000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Ceci est la console.</a:t>
            </a:r>
          </a:p>
          <a:p>
            <a:r>
              <a:rPr lang="fr-CA" dirty="0" smtClean="0"/>
              <a:t>C’est ici qu’on ‘roule’ le code.</a:t>
            </a:r>
          </a:p>
          <a:p>
            <a:r>
              <a:rPr lang="fr-CA" dirty="0" smtClean="0"/>
              <a:t>Et qu’on obtient nos résultats.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2330629"/>
            <a:ext cx="3278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Ceci est notre page de script.</a:t>
            </a:r>
          </a:p>
          <a:p>
            <a:r>
              <a:rPr lang="fr-CA" dirty="0" smtClean="0"/>
              <a:t>C’est un peu comme le brouillon.</a:t>
            </a:r>
          </a:p>
          <a:p>
            <a:r>
              <a:rPr lang="fr-CA" dirty="0" smtClean="0"/>
              <a:t>On écrit et on édite ici avant de</a:t>
            </a:r>
          </a:p>
          <a:p>
            <a:r>
              <a:rPr lang="fr-CA" dirty="0" smtClean="0"/>
              <a:t>Rouler le code sur la console.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6008132"/>
            <a:ext cx="448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Ici on voit l’historique. Ce n’est pas important.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434" y="5946696"/>
            <a:ext cx="355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Ici on voit les graphiques. La fenêtre</a:t>
            </a:r>
          </a:p>
          <a:p>
            <a:r>
              <a:rPr lang="fr-CA" dirty="0" smtClean="0"/>
              <a:t>s’ouvre toute seule.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15400" cy="501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565" y="326766"/>
            <a:ext cx="454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7- Allez dans </a:t>
            </a:r>
            <a:r>
              <a:rPr lang="fr-CA" b="1" dirty="0" smtClean="0">
                <a:solidFill>
                  <a:schemeClr val="tx2"/>
                </a:solidFill>
              </a:rPr>
              <a:t>Tools</a:t>
            </a:r>
            <a:r>
              <a:rPr lang="fr-CA" b="1" dirty="0" smtClean="0"/>
              <a:t>, puis dans </a:t>
            </a:r>
            <a:r>
              <a:rPr lang="fr-CA" b="1" dirty="0" smtClean="0">
                <a:solidFill>
                  <a:schemeClr val="tx2"/>
                </a:solidFill>
              </a:rPr>
              <a:t>Install Packages</a:t>
            </a:r>
            <a:r>
              <a:rPr lang="fr-CA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826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9" y="812800"/>
            <a:ext cx="8854811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827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7- Tapez le nom du package que vous voulez installer. Il est préférable de simplement</a:t>
            </a:r>
          </a:p>
          <a:p>
            <a:r>
              <a:rPr lang="fr-CA" b="1" dirty="0" smtClean="0"/>
              <a:t>Cliquer dessus dès qu’on le voit apparaître dans la liste déroulante.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943600"/>
            <a:ext cx="874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Vous allez voir beaucoup de texte de différentes couleurs apparaître dans la console.</a:t>
            </a:r>
          </a:p>
          <a:p>
            <a:r>
              <a:rPr lang="fr-CA" b="1" dirty="0" smtClean="0"/>
              <a:t>C’est normal. Une fois que vous voyez le petit </a:t>
            </a:r>
            <a:r>
              <a:rPr lang="fr-CA" b="1" dirty="0" smtClean="0">
                <a:solidFill>
                  <a:schemeClr val="tx2"/>
                </a:solidFill>
              </a:rPr>
              <a:t>&gt; </a:t>
            </a:r>
            <a:r>
              <a:rPr lang="fr-CA" b="1" dirty="0" smtClean="0"/>
              <a:t>réapparaître, passez au prochain package.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3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7200"/>
            <a:ext cx="874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 smtClean="0"/>
              <a:t>Je n’ai pas encore déterminé avec précision quels packages nous utiliserons. Il se peut que</a:t>
            </a:r>
          </a:p>
          <a:p>
            <a:r>
              <a:rPr lang="fr-CA" b="1" dirty="0" smtClean="0"/>
              <a:t>j’ajoute certains packages à cette liste par courriel prochainement.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1676400"/>
            <a:ext cx="5243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-    ggplot2</a:t>
            </a:r>
          </a:p>
          <a:p>
            <a:pPr marL="285750" indent="-285750">
              <a:buFontTx/>
              <a:buChar char="-"/>
            </a:pPr>
            <a:r>
              <a:rPr lang="fr-CA" dirty="0"/>
              <a:t>n</a:t>
            </a:r>
            <a:r>
              <a:rPr lang="fr-CA" dirty="0" smtClean="0"/>
              <a:t>lme</a:t>
            </a:r>
          </a:p>
          <a:p>
            <a:pPr marL="285750" indent="-285750">
              <a:buFontTx/>
              <a:buChar char="-"/>
            </a:pPr>
            <a:r>
              <a:rPr lang="fr-CA" dirty="0" smtClean="0"/>
              <a:t>nlmeU</a:t>
            </a:r>
          </a:p>
          <a:p>
            <a:pPr marL="285750" indent="-285750">
              <a:buFontTx/>
              <a:buChar char="-"/>
            </a:pPr>
            <a:r>
              <a:rPr lang="fr-CA" dirty="0"/>
              <a:t>m</a:t>
            </a:r>
            <a:r>
              <a:rPr lang="fr-CA" dirty="0" smtClean="0"/>
              <a:t>ultcomp</a:t>
            </a:r>
          </a:p>
          <a:p>
            <a:pPr marL="285750" indent="-285750">
              <a:buFontTx/>
              <a:buChar char="-"/>
            </a:pPr>
            <a:r>
              <a:rPr lang="fr-CA" dirty="0"/>
              <a:t>l</a:t>
            </a:r>
            <a:r>
              <a:rPr lang="fr-CA" dirty="0" smtClean="0"/>
              <a:t>mperm (attendez un peu avant d’installer celui-ci)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367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sergiocortez22@hotmail.com</dc:creator>
  <cp:lastModifiedBy>sergiocortez22@hotmail.com</cp:lastModifiedBy>
  <cp:revision>7</cp:revision>
  <dcterms:created xsi:type="dcterms:W3CDTF">2016-06-14T21:46:28Z</dcterms:created>
  <dcterms:modified xsi:type="dcterms:W3CDTF">2016-06-14T22:21:07Z</dcterms:modified>
</cp:coreProperties>
</file>