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6338E-899D-4908-89D5-D71ED3E18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77D3E-6647-4D2E-B15B-8FD2232A2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F49B2-BD5D-4770-B2AF-6AE52834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733A-D02B-45D0-BFD7-18BDEE91D88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ADA46-0EE9-4CCB-A220-8859FCC1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EB4DE-5E52-4E95-838F-0C2B3853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14F3-56B3-439C-8C4C-5F28DA999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9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EA01B-8D1F-48BC-9FD5-19E60E2EC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84EDE-4D21-462B-A568-A92857CA0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1B6C-CA11-4161-B997-001E74ED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733A-D02B-45D0-BFD7-18BDEE91D88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1B7EB-C403-4706-A41E-85C1DF48B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5419B-E734-48A9-BAB8-ADEB3CC3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14F3-56B3-439C-8C4C-5F28DA999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0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8C73EA-9BEB-4486-8249-45C80A06E5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6BCC2-CC90-4501-A053-259805773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B5F18-30F4-47A2-B691-9CFA040B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733A-D02B-45D0-BFD7-18BDEE91D88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8E0EB-6435-4389-9C54-993AA428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39525-D6DD-4271-A577-86CB4D92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14F3-56B3-439C-8C4C-5F28DA999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3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7351-BFE7-4FB0-840F-79FD77A6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B359F-E3E7-442E-BEAA-6B81B53E0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C7962-6F9A-4AFF-9CAB-B8B9DC153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733A-D02B-45D0-BFD7-18BDEE91D88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FB03D-C819-4313-8B67-32A92A2F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E2636-530F-44D7-A433-B1068AEA4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14F3-56B3-439C-8C4C-5F28DA999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0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8A244-3DDC-4752-ADCA-FA9F9BFC9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3220E-B691-4854-BB42-281C89B91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DF5CA-20EC-4394-9CA6-D50E71BDF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733A-D02B-45D0-BFD7-18BDEE91D88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4C2E5-9C53-48AC-AE25-E7358592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56D33-031E-49E4-88FC-9D22B741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14F3-56B3-439C-8C4C-5F28DA999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3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F91E-4CEB-42A5-8892-5AFEB297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1D3AD-8D22-4F31-A98A-588409BCC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4EDC7-15A7-46D1-92F2-69392D2AD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CB922-0F7E-4146-A647-C3F4DACD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733A-D02B-45D0-BFD7-18BDEE91D88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46919-319F-4CFA-AEF0-3C273AF12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B2112-AF70-4676-8FB1-1B84255E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14F3-56B3-439C-8C4C-5F28DA999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9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69DA-6C18-4070-B425-C2B97DE87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94CA-42B8-4A02-A7D3-90D611E24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C9BAA-5927-4F0C-A1C1-CFDCF0180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7E8532-D9EE-42CC-923C-6C4A921F2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3B64D-2C61-475A-A5CA-0324FE7E4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A42D5B-6D3B-46C2-8FAA-A3D001E4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733A-D02B-45D0-BFD7-18BDEE91D88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45E172-6159-4398-A803-3B30291C9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919CB-21D8-4F49-B66E-E4DEEA6D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14F3-56B3-439C-8C4C-5F28DA999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2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7BEF-C2FE-46AF-947F-A6FA2834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738366-6AB6-4407-BEF6-F5B418B2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733A-D02B-45D0-BFD7-18BDEE91D88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B48CD-30AA-465E-974A-2BE6949C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E902E-0510-4DC1-B14D-D0A510D5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14F3-56B3-439C-8C4C-5F28DA999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0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2C73F6-CD19-4DA1-9304-57C53706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733A-D02B-45D0-BFD7-18BDEE91D88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BE455-928B-4DE3-B0B6-14E2F91A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AF982-B6BE-4493-B055-E54EE50C9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14F3-56B3-439C-8C4C-5F28DA999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3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D50C-8B87-46F2-98CF-D90C09FCE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9F337-D722-40EE-BC2E-8B7AEB8DA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E2609-72F3-4AE4-B37E-5EF6E2E59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BB870-4C68-41EF-9BC7-F1C9B4C3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733A-D02B-45D0-BFD7-18BDEE91D88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E863F-1954-4F1A-B5DD-2291A8EA6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817A0-C560-4912-B66C-C3FD1DDB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14F3-56B3-439C-8C4C-5F28DA999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9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033C-7C6E-425C-A155-6B6EACCA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90CC59-64DD-4907-8104-776FA0442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4C89A-FB5F-4E16-B5AB-8DA06EB2F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DEFCD-5CEB-4194-AD69-46B7A0C1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733A-D02B-45D0-BFD7-18BDEE91D88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76253-E6C4-44A4-B471-99FF9FBF3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BF256-1012-44F6-AE72-41774302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14F3-56B3-439C-8C4C-5F28DA999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3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45C84E-585B-4196-A9F6-14A3E8B10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87B5D-6DAF-45A2-8183-9ACA0BB30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0A86C-7942-470B-ACCF-8ACBFB942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9733A-D02B-45D0-BFD7-18BDEE91D88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53F6B-3EBF-4FFF-9671-3259C0B5E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D86B2-B0B5-4F0E-B3BD-EC283284B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B14F3-56B3-439C-8C4C-5F28DA999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0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87391-C04F-4747-A0D9-0D29540B4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Time Series Modeling for Predictive Maintenance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47CC5-5AAD-4EDD-9322-B37962841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/>
              <a:t>Samuel Scovronski</a:t>
            </a:r>
          </a:p>
          <a:p>
            <a:r>
              <a:rPr lang="en-US"/>
              <a:t>April. 7</a:t>
            </a:r>
            <a:r>
              <a:rPr lang="en-US" baseline="30000"/>
              <a:t>th</a:t>
            </a:r>
            <a:r>
              <a:rPr lang="en-US"/>
              <a:t>,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3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DA34-41DE-49EF-85B8-492F418B3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8FD95-63C5-4200-AFA5-DE93EB11E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1520825"/>
            <a:ext cx="10515600" cy="3670300"/>
          </a:xfrm>
        </p:spPr>
        <p:txBody>
          <a:bodyPr/>
          <a:lstStyle/>
          <a:p>
            <a:r>
              <a:rPr lang="en-US" dirty="0"/>
              <a:t>Companies and Customers want to minimize the cost of ownership while maximizing the life of their products</a:t>
            </a:r>
          </a:p>
          <a:p>
            <a:r>
              <a:rPr lang="en-US" dirty="0"/>
              <a:t>Current method to address those needs is a prescribed preventive maintenance schedule which results in an unoptimized solution </a:t>
            </a:r>
          </a:p>
          <a:p>
            <a:r>
              <a:rPr lang="en-US" dirty="0"/>
              <a:t>If scheduled too frequently then the cost of ownership is not minimized</a:t>
            </a:r>
          </a:p>
          <a:p>
            <a:r>
              <a:rPr lang="en-US" dirty="0"/>
              <a:t>If scheduled too infrequently then a failure could occur resulting in a lower product life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56AE24-BC6A-4195-8989-3E67C367A9B8}"/>
              </a:ext>
            </a:extLst>
          </p:cNvPr>
          <p:cNvSpPr txBox="1">
            <a:spLocks/>
          </p:cNvSpPr>
          <p:nvPr/>
        </p:nvSpPr>
        <p:spPr>
          <a:xfrm>
            <a:off x="509588" y="5491163"/>
            <a:ext cx="11168062" cy="603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Can we reliably predict when a failure will occur with sufficient time for intervention?   </a:t>
            </a:r>
          </a:p>
        </p:txBody>
      </p:sp>
    </p:spTree>
    <p:extLst>
      <p:ext uri="{BB962C8B-B14F-4D97-AF65-F5344CB8AC3E}">
        <p14:creationId xmlns:p14="http://schemas.microsoft.com/office/powerpoint/2010/main" val="286483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DA34-41DE-49EF-85B8-492F418B3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8FD95-63C5-4200-AFA5-DE93EB11E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6351" cy="650875"/>
          </a:xfrm>
        </p:spPr>
        <p:txBody>
          <a:bodyPr/>
          <a:lstStyle/>
          <a:p>
            <a:r>
              <a:rPr lang="en-US" dirty="0"/>
              <a:t>Minimize unplanned downtime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an't Start Your Engines? 7 Common Car Engine Problems - Motor Era">
            <a:extLst>
              <a:ext uri="{FF2B5EF4-FFF2-40B4-BE49-F238E27FC236}">
                <a16:creationId xmlns:a16="http://schemas.microsoft.com/office/drawing/2014/main" id="{C29189BD-85E5-438E-9839-52AA44120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1690688"/>
            <a:ext cx="2603500" cy="173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0AE9695-D57B-4205-B197-58849B85DD63}"/>
              </a:ext>
            </a:extLst>
          </p:cNvPr>
          <p:cNvSpPr/>
          <p:nvPr/>
        </p:nvSpPr>
        <p:spPr>
          <a:xfrm>
            <a:off x="1076325" y="3530487"/>
            <a:ext cx="3076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Minimize maintenance costs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E29342-E69F-4F77-8960-3DA6F1C0EE94}"/>
              </a:ext>
            </a:extLst>
          </p:cNvPr>
          <p:cNvSpPr/>
          <p:nvPr/>
        </p:nvSpPr>
        <p:spPr>
          <a:xfrm>
            <a:off x="838200" y="5413294"/>
            <a:ext cx="3159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Sell replacements before failure</a:t>
            </a:r>
          </a:p>
        </p:txBody>
      </p:sp>
      <p:pic>
        <p:nvPicPr>
          <p:cNvPr id="1028" name="Picture 4" descr="Medicare &amp; Cash-Pay PT | Maintenance Care &amp; Self-Payment | WebPT">
            <a:extLst>
              <a:ext uri="{FF2B5EF4-FFF2-40B4-BE49-F238E27FC236}">
                <a16:creationId xmlns:a16="http://schemas.microsoft.com/office/drawing/2014/main" id="{0FD90E4A-66C4-4C16-94D3-3694377EA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767" y="3749563"/>
            <a:ext cx="3245304" cy="155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sing 'Unscheduled' Oil Analysis for Early Predictive Maintenance">
            <a:extLst>
              <a:ext uri="{FF2B5EF4-FFF2-40B4-BE49-F238E27FC236}">
                <a16:creationId xmlns:a16="http://schemas.microsoft.com/office/drawing/2014/main" id="{C82873BD-A007-449F-B27C-7AAC0C7D2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029" y="4422779"/>
            <a:ext cx="3595044" cy="202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07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21DEF-E255-4589-91B7-10B253C74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68842-A8E5-459A-8F78-63F71F112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6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9213-E292-402A-92BD-30BC64B04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760E3-AB09-44C7-B920-6B33DBA93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5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4B2B-8A8A-49D9-ADF7-350C757D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D3068-EDA1-454E-B566-9ADAC30E1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80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111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Time Series Modeling for Predictive Maintenance</vt:lpstr>
      <vt:lpstr>Problem Statement</vt:lpstr>
      <vt:lpstr>Why is it important?</vt:lpstr>
      <vt:lpstr>Data Source</vt:lpstr>
      <vt:lpstr>Data Exploration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Modeling for Predictive Maintenance</dc:title>
  <dc:creator>Scovronski, Sam</dc:creator>
  <cp:lastModifiedBy>Scovronski, Sam</cp:lastModifiedBy>
  <cp:revision>8</cp:revision>
  <dcterms:created xsi:type="dcterms:W3CDTF">2022-04-07T15:17:31Z</dcterms:created>
  <dcterms:modified xsi:type="dcterms:W3CDTF">2022-04-07T19:24:17Z</dcterms:modified>
</cp:coreProperties>
</file>