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C86E30-57E0-4174-8344-EF22BE66798D}" v="62" dt="2024-05-01T17:44:48.4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Harvey" userId="70fe046ef2214650" providerId="LiveId" clId="{92C86E30-57E0-4174-8344-EF22BE66798D}"/>
    <pc:docChg chg="undo custSel addSld delSld modSld">
      <pc:chgData name="Paul Harvey" userId="70fe046ef2214650" providerId="LiveId" clId="{92C86E30-57E0-4174-8344-EF22BE66798D}" dt="2024-05-01T17:50:18.439" v="498" actId="47"/>
      <pc:docMkLst>
        <pc:docMk/>
      </pc:docMkLst>
      <pc:sldChg chg="new del">
        <pc:chgData name="Paul Harvey" userId="70fe046ef2214650" providerId="LiveId" clId="{92C86E30-57E0-4174-8344-EF22BE66798D}" dt="2024-05-01T17:38:21.326" v="342" actId="47"/>
        <pc:sldMkLst>
          <pc:docMk/>
          <pc:sldMk cId="2467437619" sldId="256"/>
        </pc:sldMkLst>
      </pc:sldChg>
      <pc:sldChg chg="addSp delSp modSp new mod setBg">
        <pc:chgData name="Paul Harvey" userId="70fe046ef2214650" providerId="LiveId" clId="{92C86E30-57E0-4174-8344-EF22BE66798D}" dt="2024-05-01T17:40:24.836" v="390" actId="1076"/>
        <pc:sldMkLst>
          <pc:docMk/>
          <pc:sldMk cId="4279006819" sldId="257"/>
        </pc:sldMkLst>
        <pc:spChg chg="del">
          <ac:chgData name="Paul Harvey" userId="70fe046ef2214650" providerId="LiveId" clId="{92C86E30-57E0-4174-8344-EF22BE66798D}" dt="2024-05-01T12:55:07.279" v="2" actId="478"/>
          <ac:spMkLst>
            <pc:docMk/>
            <pc:sldMk cId="4279006819" sldId="257"/>
            <ac:spMk id="2" creationId="{E94E9E88-F97A-6254-09E4-6F11049F75F5}"/>
          </ac:spMkLst>
        </pc:spChg>
        <pc:spChg chg="add del mod">
          <ac:chgData name="Paul Harvey" userId="70fe046ef2214650" providerId="LiveId" clId="{92C86E30-57E0-4174-8344-EF22BE66798D}" dt="2024-05-01T17:32:47.121" v="222" actId="478"/>
          <ac:spMkLst>
            <pc:docMk/>
            <pc:sldMk cId="4279006819" sldId="257"/>
            <ac:spMk id="3" creationId="{875786D9-D5D2-155A-2BCD-13B1C7AD12A5}"/>
          </ac:spMkLst>
        </pc:spChg>
        <pc:spChg chg="del">
          <ac:chgData name="Paul Harvey" userId="70fe046ef2214650" providerId="LiveId" clId="{92C86E30-57E0-4174-8344-EF22BE66798D}" dt="2024-05-01T12:55:07.279" v="2" actId="478"/>
          <ac:spMkLst>
            <pc:docMk/>
            <pc:sldMk cId="4279006819" sldId="257"/>
            <ac:spMk id="3" creationId="{97E83F0F-4D48-7514-BAC5-FD000D4E030A}"/>
          </ac:spMkLst>
        </pc:spChg>
        <pc:spChg chg="add mod">
          <ac:chgData name="Paul Harvey" userId="70fe046ef2214650" providerId="LiveId" clId="{92C86E30-57E0-4174-8344-EF22BE66798D}" dt="2024-05-01T12:56:13.462" v="57" actId="20577"/>
          <ac:spMkLst>
            <pc:docMk/>
            <pc:sldMk cId="4279006819" sldId="257"/>
            <ac:spMk id="4" creationId="{655B279D-999B-41B9-153E-4EA3941503C3}"/>
          </ac:spMkLst>
        </pc:spChg>
        <pc:spChg chg="add mod">
          <ac:chgData name="Paul Harvey" userId="70fe046ef2214650" providerId="LiveId" clId="{92C86E30-57E0-4174-8344-EF22BE66798D}" dt="2024-05-01T17:33:00.977" v="244" actId="1076"/>
          <ac:spMkLst>
            <pc:docMk/>
            <pc:sldMk cId="4279006819" sldId="257"/>
            <ac:spMk id="6" creationId="{60A579BA-F559-0215-1C4F-F38C16DA0334}"/>
          </ac:spMkLst>
        </pc:spChg>
        <pc:spChg chg="add del">
          <ac:chgData name="Paul Harvey" userId="70fe046ef2214650" providerId="LiveId" clId="{92C86E30-57E0-4174-8344-EF22BE66798D}" dt="2024-05-01T12:55:13.617" v="5" actId="26606"/>
          <ac:spMkLst>
            <pc:docMk/>
            <pc:sldMk cId="4279006819" sldId="257"/>
            <ac:spMk id="1031" creationId="{AB8C311F-7253-4AED-9701-7FC0708C41C7}"/>
          </ac:spMkLst>
        </pc:spChg>
        <pc:spChg chg="add del">
          <ac:chgData name="Paul Harvey" userId="70fe046ef2214650" providerId="LiveId" clId="{92C86E30-57E0-4174-8344-EF22BE66798D}" dt="2024-05-01T12:55:13.617" v="5" actId="26606"/>
          <ac:spMkLst>
            <pc:docMk/>
            <pc:sldMk cId="4279006819" sldId="257"/>
            <ac:spMk id="1033" creationId="{E2384209-CB15-4CDF-9D31-C44FD9A3F20D}"/>
          </ac:spMkLst>
        </pc:spChg>
        <pc:spChg chg="add del">
          <ac:chgData name="Paul Harvey" userId="70fe046ef2214650" providerId="LiveId" clId="{92C86E30-57E0-4174-8344-EF22BE66798D}" dt="2024-05-01T12:55:13.617" v="5" actId="26606"/>
          <ac:spMkLst>
            <pc:docMk/>
            <pc:sldMk cId="4279006819" sldId="257"/>
            <ac:spMk id="1035" creationId="{2633B3B5-CC90-43F0-8714-D31D1F3F0209}"/>
          </ac:spMkLst>
        </pc:spChg>
        <pc:spChg chg="add del">
          <ac:chgData name="Paul Harvey" userId="70fe046ef2214650" providerId="LiveId" clId="{92C86E30-57E0-4174-8344-EF22BE66798D}" dt="2024-05-01T12:55:13.617" v="5" actId="26606"/>
          <ac:spMkLst>
            <pc:docMk/>
            <pc:sldMk cId="4279006819" sldId="257"/>
            <ac:spMk id="1037" creationId="{A8D57A06-A426-446D-B02C-A2DC6B62E45E}"/>
          </ac:spMkLst>
        </pc:spChg>
        <pc:spChg chg="add del">
          <ac:chgData name="Paul Harvey" userId="70fe046ef2214650" providerId="LiveId" clId="{92C86E30-57E0-4174-8344-EF22BE66798D}" dt="2024-05-01T12:55:32.408" v="42" actId="26606"/>
          <ac:spMkLst>
            <pc:docMk/>
            <pc:sldMk cId="4279006819" sldId="257"/>
            <ac:spMk id="1039" creationId="{42A4FC2C-047E-45A5-965D-8E1E3BF09BC6}"/>
          </ac:spMkLst>
        </pc:spChg>
        <pc:spChg chg="add">
          <ac:chgData name="Paul Harvey" userId="70fe046ef2214650" providerId="LiveId" clId="{92C86E30-57E0-4174-8344-EF22BE66798D}" dt="2024-05-01T12:55:32.408" v="42" actId="26606"/>
          <ac:spMkLst>
            <pc:docMk/>
            <pc:sldMk cId="4279006819" sldId="257"/>
            <ac:spMk id="1044" creationId="{04812C46-200A-4DEB-A05E-3ED6C68C2387}"/>
          </ac:spMkLst>
        </pc:spChg>
        <pc:spChg chg="add">
          <ac:chgData name="Paul Harvey" userId="70fe046ef2214650" providerId="LiveId" clId="{92C86E30-57E0-4174-8344-EF22BE66798D}" dt="2024-05-01T12:55:32.408" v="42" actId="26606"/>
          <ac:spMkLst>
            <pc:docMk/>
            <pc:sldMk cId="4279006819" sldId="257"/>
            <ac:spMk id="1046" creationId="{D1EA859B-E555-4109-94F3-6700E046E008}"/>
          </ac:spMkLst>
        </pc:spChg>
        <pc:picChg chg="add">
          <ac:chgData name="Paul Harvey" userId="70fe046ef2214650" providerId="LiveId" clId="{92C86E30-57E0-4174-8344-EF22BE66798D}" dt="2024-05-01T17:40:09.349" v="386"/>
          <ac:picMkLst>
            <pc:docMk/>
            <pc:sldMk cId="4279006819" sldId="257"/>
            <ac:picMk id="7" creationId="{3972ECAB-C321-7BC0-2070-3B6565D45130}"/>
          </ac:picMkLst>
        </pc:picChg>
        <pc:picChg chg="add mod">
          <ac:chgData name="Paul Harvey" userId="70fe046ef2214650" providerId="LiveId" clId="{92C86E30-57E0-4174-8344-EF22BE66798D}" dt="2024-05-01T17:40:18.883" v="389" actId="1076"/>
          <ac:picMkLst>
            <pc:docMk/>
            <pc:sldMk cId="4279006819" sldId="257"/>
            <ac:picMk id="1026" creationId="{386F53D8-9E6D-381B-DCE0-9C7F3283F880}"/>
          </ac:picMkLst>
        </pc:picChg>
        <pc:picChg chg="add mod">
          <ac:chgData name="Paul Harvey" userId="70fe046ef2214650" providerId="LiveId" clId="{92C86E30-57E0-4174-8344-EF22BE66798D}" dt="2024-05-01T17:40:24.836" v="390" actId="1076"/>
          <ac:picMkLst>
            <pc:docMk/>
            <pc:sldMk cId="4279006819" sldId="257"/>
            <ac:picMk id="1028" creationId="{650A3CDA-48C9-F2BC-1215-7071F1BE65FF}"/>
          </ac:picMkLst>
        </pc:picChg>
      </pc:sldChg>
      <pc:sldChg chg="addSp delSp modSp new del mod setBg">
        <pc:chgData name="Paul Harvey" userId="70fe046ef2214650" providerId="LiveId" clId="{92C86E30-57E0-4174-8344-EF22BE66798D}" dt="2024-05-01T17:39:22.207" v="385" actId="47"/>
        <pc:sldMkLst>
          <pc:docMk/>
          <pc:sldMk cId="2923279915" sldId="258"/>
        </pc:sldMkLst>
        <pc:spChg chg="mod">
          <ac:chgData name="Paul Harvey" userId="70fe046ef2214650" providerId="LiveId" clId="{92C86E30-57E0-4174-8344-EF22BE66798D}" dt="2024-05-01T17:38:54.810" v="378" actId="26606"/>
          <ac:spMkLst>
            <pc:docMk/>
            <pc:sldMk cId="2923279915" sldId="258"/>
            <ac:spMk id="2" creationId="{72E4065B-7183-F6A6-49EB-3492450C8A4F}"/>
          </ac:spMkLst>
        </pc:spChg>
        <pc:spChg chg="del mod">
          <ac:chgData name="Paul Harvey" userId="70fe046ef2214650" providerId="LiveId" clId="{92C86E30-57E0-4174-8344-EF22BE66798D}" dt="2024-05-01T17:38:54.810" v="378" actId="26606"/>
          <ac:spMkLst>
            <pc:docMk/>
            <pc:sldMk cId="2923279915" sldId="258"/>
            <ac:spMk id="3" creationId="{0AB18A99-F4E1-3B99-09DE-5CA086D86A4B}"/>
          </ac:spMkLst>
        </pc:spChg>
        <pc:spChg chg="add">
          <ac:chgData name="Paul Harvey" userId="70fe046ef2214650" providerId="LiveId" clId="{92C86E30-57E0-4174-8344-EF22BE66798D}" dt="2024-05-01T17:38:54.810" v="378" actId="26606"/>
          <ac:spMkLst>
            <pc:docMk/>
            <pc:sldMk cId="2923279915" sldId="258"/>
            <ac:spMk id="9" creationId="{BACC6370-2D7E-4714-9D71-7542949D7D5D}"/>
          </ac:spMkLst>
        </pc:spChg>
        <pc:spChg chg="add">
          <ac:chgData name="Paul Harvey" userId="70fe046ef2214650" providerId="LiveId" clId="{92C86E30-57E0-4174-8344-EF22BE66798D}" dt="2024-05-01T17:38:54.810" v="378" actId="26606"/>
          <ac:spMkLst>
            <pc:docMk/>
            <pc:sldMk cId="2923279915" sldId="258"/>
            <ac:spMk id="11" creationId="{F68B3F68-107C-434F-AA38-110D5EA91B85}"/>
          </ac:spMkLst>
        </pc:spChg>
        <pc:spChg chg="add">
          <ac:chgData name="Paul Harvey" userId="70fe046ef2214650" providerId="LiveId" clId="{92C86E30-57E0-4174-8344-EF22BE66798D}" dt="2024-05-01T17:38:54.810" v="378" actId="26606"/>
          <ac:spMkLst>
            <pc:docMk/>
            <pc:sldMk cId="2923279915" sldId="258"/>
            <ac:spMk id="13" creationId="{AAD0DBB9-1A4B-4391-81D4-CB19F9AB918A}"/>
          </ac:spMkLst>
        </pc:spChg>
        <pc:spChg chg="add">
          <ac:chgData name="Paul Harvey" userId="70fe046ef2214650" providerId="LiveId" clId="{92C86E30-57E0-4174-8344-EF22BE66798D}" dt="2024-05-01T17:38:54.810" v="378" actId="26606"/>
          <ac:spMkLst>
            <pc:docMk/>
            <pc:sldMk cId="2923279915" sldId="258"/>
            <ac:spMk id="15" creationId="{063BBA22-50EA-4C4D-BE05-F1CE4E63AA56}"/>
          </ac:spMkLst>
        </pc:spChg>
        <pc:graphicFrameChg chg="add">
          <ac:chgData name="Paul Harvey" userId="70fe046ef2214650" providerId="LiveId" clId="{92C86E30-57E0-4174-8344-EF22BE66798D}" dt="2024-05-01T17:38:54.810" v="378" actId="26606"/>
          <ac:graphicFrameMkLst>
            <pc:docMk/>
            <pc:sldMk cId="2923279915" sldId="258"/>
            <ac:graphicFrameMk id="5" creationId="{1F5E5ECF-3B95-8D64-EED2-13EFDDF3440C}"/>
          </ac:graphicFrameMkLst>
        </pc:graphicFrameChg>
      </pc:sldChg>
      <pc:sldChg chg="addSp delSp modSp new mod">
        <pc:chgData name="Paul Harvey" userId="70fe046ef2214650" providerId="LiveId" clId="{92C86E30-57E0-4174-8344-EF22BE66798D}" dt="2024-05-01T17:34:48.895" v="296" actId="478"/>
        <pc:sldMkLst>
          <pc:docMk/>
          <pc:sldMk cId="4010220514" sldId="259"/>
        </pc:sldMkLst>
        <pc:spChg chg="del mod">
          <ac:chgData name="Paul Harvey" userId="70fe046ef2214650" providerId="LiveId" clId="{92C86E30-57E0-4174-8344-EF22BE66798D}" dt="2024-05-01T17:34:45.894" v="295" actId="478"/>
          <ac:spMkLst>
            <pc:docMk/>
            <pc:sldMk cId="4010220514" sldId="259"/>
            <ac:spMk id="2" creationId="{2A4B07ED-1149-8077-4AE3-205A6AE3B5F4}"/>
          </ac:spMkLst>
        </pc:spChg>
        <pc:spChg chg="del">
          <ac:chgData name="Paul Harvey" userId="70fe046ef2214650" providerId="LiveId" clId="{92C86E30-57E0-4174-8344-EF22BE66798D}" dt="2024-05-01T17:34:21.445" v="289" actId="478"/>
          <ac:spMkLst>
            <pc:docMk/>
            <pc:sldMk cId="4010220514" sldId="259"/>
            <ac:spMk id="3" creationId="{7B056125-2316-F673-A0A9-65BEB6870D6B}"/>
          </ac:spMkLst>
        </pc:spChg>
        <pc:spChg chg="add del">
          <ac:chgData name="Paul Harvey" userId="70fe046ef2214650" providerId="LiveId" clId="{92C86E30-57E0-4174-8344-EF22BE66798D}" dt="2024-05-01T17:34:22.719" v="291" actId="22"/>
          <ac:spMkLst>
            <pc:docMk/>
            <pc:sldMk cId="4010220514" sldId="259"/>
            <ac:spMk id="5" creationId="{EA41C523-EBF4-2AE6-499B-034B6473116E}"/>
          </ac:spMkLst>
        </pc:spChg>
        <pc:spChg chg="add del mod">
          <ac:chgData name="Paul Harvey" userId="70fe046ef2214650" providerId="LiveId" clId="{92C86E30-57E0-4174-8344-EF22BE66798D}" dt="2024-05-01T17:34:48.895" v="296" actId="478"/>
          <ac:spMkLst>
            <pc:docMk/>
            <pc:sldMk cId="4010220514" sldId="259"/>
            <ac:spMk id="9" creationId="{FAB540BF-F370-0AFD-2F6F-B89CF0FD1439}"/>
          </ac:spMkLst>
        </pc:spChg>
        <pc:picChg chg="add mod modCrop">
          <ac:chgData name="Paul Harvey" userId="70fe046ef2214650" providerId="LiveId" clId="{92C86E30-57E0-4174-8344-EF22BE66798D}" dt="2024-05-01T17:34:41.255" v="294" actId="1076"/>
          <ac:picMkLst>
            <pc:docMk/>
            <pc:sldMk cId="4010220514" sldId="259"/>
            <ac:picMk id="7" creationId="{2D81361E-CC1D-606A-A1B7-F381D47C144F}"/>
          </ac:picMkLst>
        </pc:picChg>
      </pc:sldChg>
      <pc:sldChg chg="addSp delSp modSp new mod setBg">
        <pc:chgData name="Paul Harvey" userId="70fe046ef2214650" providerId="LiveId" clId="{92C86E30-57E0-4174-8344-EF22BE66798D}" dt="2024-05-01T17:38:12.592" v="341" actId="26606"/>
        <pc:sldMkLst>
          <pc:docMk/>
          <pc:sldMk cId="3106206909" sldId="260"/>
        </pc:sldMkLst>
        <pc:spChg chg="del">
          <ac:chgData name="Paul Harvey" userId="70fe046ef2214650" providerId="LiveId" clId="{92C86E30-57E0-4174-8344-EF22BE66798D}" dt="2024-05-01T17:35:15.263" v="299" actId="478"/>
          <ac:spMkLst>
            <pc:docMk/>
            <pc:sldMk cId="3106206909" sldId="260"/>
            <ac:spMk id="2" creationId="{6C5F8CB3-9ACC-1345-4853-B6A26AB445F5}"/>
          </ac:spMkLst>
        </pc:spChg>
        <pc:spChg chg="del">
          <ac:chgData name="Paul Harvey" userId="70fe046ef2214650" providerId="LiveId" clId="{92C86E30-57E0-4174-8344-EF22BE66798D}" dt="2024-05-01T17:35:13.478" v="298" actId="478"/>
          <ac:spMkLst>
            <pc:docMk/>
            <pc:sldMk cId="3106206909" sldId="260"/>
            <ac:spMk id="3" creationId="{B277485B-24E6-398C-C8AE-5E985296E425}"/>
          </ac:spMkLst>
        </pc:spChg>
        <pc:spChg chg="add mod">
          <ac:chgData name="Paul Harvey" userId="70fe046ef2214650" providerId="LiveId" clId="{92C86E30-57E0-4174-8344-EF22BE66798D}" dt="2024-05-01T17:38:12.592" v="341" actId="26606"/>
          <ac:spMkLst>
            <pc:docMk/>
            <pc:sldMk cId="3106206909" sldId="260"/>
            <ac:spMk id="4" creationId="{8E13F83E-88A2-8F8F-91EF-76502863FFED}"/>
          </ac:spMkLst>
        </pc:spChg>
        <pc:spChg chg="add mod">
          <ac:chgData name="Paul Harvey" userId="70fe046ef2214650" providerId="LiveId" clId="{92C86E30-57E0-4174-8344-EF22BE66798D}" dt="2024-05-01T17:38:12.592" v="341" actId="26606"/>
          <ac:spMkLst>
            <pc:docMk/>
            <pc:sldMk cId="3106206909" sldId="260"/>
            <ac:spMk id="7" creationId="{1AF70750-AE56-C2E8-DD17-D1510D2E0E65}"/>
          </ac:spMkLst>
        </pc:spChg>
        <pc:spChg chg="add mod">
          <ac:chgData name="Paul Harvey" userId="70fe046ef2214650" providerId="LiveId" clId="{92C86E30-57E0-4174-8344-EF22BE66798D}" dt="2024-05-01T17:38:12.592" v="341" actId="26606"/>
          <ac:spMkLst>
            <pc:docMk/>
            <pc:sldMk cId="3106206909" sldId="260"/>
            <ac:spMk id="8" creationId="{E188B10F-387D-C9FD-1FE0-CF70EBCE4FB9}"/>
          </ac:spMkLst>
        </pc:spChg>
        <pc:spChg chg="add mod">
          <ac:chgData name="Paul Harvey" userId="70fe046ef2214650" providerId="LiveId" clId="{92C86E30-57E0-4174-8344-EF22BE66798D}" dt="2024-05-01T17:38:12.592" v="341" actId="26606"/>
          <ac:spMkLst>
            <pc:docMk/>
            <pc:sldMk cId="3106206909" sldId="260"/>
            <ac:spMk id="9" creationId="{75234B37-A245-E0AF-56C6-211EFACA8A6B}"/>
          </ac:spMkLst>
        </pc:spChg>
        <pc:picChg chg="add mod modCrop">
          <ac:chgData name="Paul Harvey" userId="70fe046ef2214650" providerId="LiveId" clId="{92C86E30-57E0-4174-8344-EF22BE66798D}" dt="2024-05-01T17:38:12.592" v="341" actId="26606"/>
          <ac:picMkLst>
            <pc:docMk/>
            <pc:sldMk cId="3106206909" sldId="260"/>
            <ac:picMk id="6" creationId="{5BBB0315-3E54-BF0D-6691-C8DB7ED105AF}"/>
          </ac:picMkLst>
        </pc:picChg>
        <pc:picChg chg="add mod modCrop">
          <ac:chgData name="Paul Harvey" userId="70fe046ef2214650" providerId="LiveId" clId="{92C86E30-57E0-4174-8344-EF22BE66798D}" dt="2024-05-01T17:38:12.592" v="341" actId="26606"/>
          <ac:picMkLst>
            <pc:docMk/>
            <pc:sldMk cId="3106206909" sldId="260"/>
            <ac:picMk id="11" creationId="{A74BC452-D4D7-0BDC-EA09-DFBC90350C82}"/>
          </ac:picMkLst>
        </pc:picChg>
      </pc:sldChg>
      <pc:sldChg chg="addSp delSp modSp new mod">
        <pc:chgData name="Paul Harvey" userId="70fe046ef2214650" providerId="LiveId" clId="{92C86E30-57E0-4174-8344-EF22BE66798D}" dt="2024-05-01T17:42:03.765" v="438" actId="478"/>
        <pc:sldMkLst>
          <pc:docMk/>
          <pc:sldMk cId="4229239912" sldId="261"/>
        </pc:sldMkLst>
        <pc:spChg chg="del">
          <ac:chgData name="Paul Harvey" userId="70fe046ef2214650" providerId="LiveId" clId="{92C86E30-57E0-4174-8344-EF22BE66798D}" dt="2024-05-01T17:39:13.291" v="382" actId="478"/>
          <ac:spMkLst>
            <pc:docMk/>
            <pc:sldMk cId="4229239912" sldId="261"/>
            <ac:spMk id="2" creationId="{846BE5A7-2282-8D95-2140-36F54ABCF036}"/>
          </ac:spMkLst>
        </pc:spChg>
        <pc:spChg chg="del">
          <ac:chgData name="Paul Harvey" userId="70fe046ef2214650" providerId="LiveId" clId="{92C86E30-57E0-4174-8344-EF22BE66798D}" dt="2024-05-01T17:39:12.597" v="381" actId="478"/>
          <ac:spMkLst>
            <pc:docMk/>
            <pc:sldMk cId="4229239912" sldId="261"/>
            <ac:spMk id="3" creationId="{F709ABDB-3F6A-F0AD-1577-B01416CB993A}"/>
          </ac:spMkLst>
        </pc:spChg>
        <pc:graphicFrameChg chg="add mod">
          <ac:chgData name="Paul Harvey" userId="70fe046ef2214650" providerId="LiveId" clId="{92C86E30-57E0-4174-8344-EF22BE66798D}" dt="2024-05-01T17:39:09.565" v="380"/>
          <ac:graphicFrameMkLst>
            <pc:docMk/>
            <pc:sldMk cId="4229239912" sldId="261"/>
            <ac:graphicFrameMk id="4" creationId="{299205B8-B248-790E-D3C5-55E2E39C89D2}"/>
          </ac:graphicFrameMkLst>
        </pc:graphicFrameChg>
        <pc:graphicFrameChg chg="add mod">
          <ac:chgData name="Paul Harvey" userId="70fe046ef2214650" providerId="LiveId" clId="{92C86E30-57E0-4174-8344-EF22BE66798D}" dt="2024-05-01T17:42:00.689" v="437"/>
          <ac:graphicFrameMkLst>
            <pc:docMk/>
            <pc:sldMk cId="4229239912" sldId="261"/>
            <ac:graphicFrameMk id="5" creationId="{98EBAEF5-B66C-E43E-638C-0EF342FBFB1E}"/>
          </ac:graphicFrameMkLst>
        </pc:graphicFrameChg>
        <pc:picChg chg="add del mod modCrop">
          <ac:chgData name="Paul Harvey" userId="70fe046ef2214650" providerId="LiveId" clId="{92C86E30-57E0-4174-8344-EF22BE66798D}" dt="2024-05-01T17:42:03.765" v="438" actId="478"/>
          <ac:picMkLst>
            <pc:docMk/>
            <pc:sldMk cId="4229239912" sldId="261"/>
            <ac:picMk id="7" creationId="{FABE89C9-29BD-DFD7-B9AC-F152C4068D0E}"/>
          </ac:picMkLst>
        </pc:picChg>
      </pc:sldChg>
      <pc:sldChg chg="addSp delSp modSp new mod">
        <pc:chgData name="Paul Harvey" userId="70fe046ef2214650" providerId="LiveId" clId="{92C86E30-57E0-4174-8344-EF22BE66798D}" dt="2024-05-01T17:45:10.404" v="495" actId="1076"/>
        <pc:sldMkLst>
          <pc:docMk/>
          <pc:sldMk cId="2890981785" sldId="262"/>
        </pc:sldMkLst>
        <pc:spChg chg="del">
          <ac:chgData name="Paul Harvey" userId="70fe046ef2214650" providerId="LiveId" clId="{92C86E30-57E0-4174-8344-EF22BE66798D}" dt="2024-05-01T17:43:12.827" v="440" actId="478"/>
          <ac:spMkLst>
            <pc:docMk/>
            <pc:sldMk cId="2890981785" sldId="262"/>
            <ac:spMk id="2" creationId="{DAE0F5A2-619C-23F2-3906-F186DE1B21B2}"/>
          </ac:spMkLst>
        </pc:spChg>
        <pc:spChg chg="del">
          <ac:chgData name="Paul Harvey" userId="70fe046ef2214650" providerId="LiveId" clId="{92C86E30-57E0-4174-8344-EF22BE66798D}" dt="2024-05-01T17:43:12.827" v="440" actId="478"/>
          <ac:spMkLst>
            <pc:docMk/>
            <pc:sldMk cId="2890981785" sldId="262"/>
            <ac:spMk id="3" creationId="{3BAD0C60-DA9D-6BDE-C718-0C95C10DCB9D}"/>
          </ac:spMkLst>
        </pc:spChg>
        <pc:spChg chg="add del">
          <ac:chgData name="Paul Harvey" userId="70fe046ef2214650" providerId="LiveId" clId="{92C86E30-57E0-4174-8344-EF22BE66798D}" dt="2024-05-01T17:44:46.252" v="454" actId="22"/>
          <ac:spMkLst>
            <pc:docMk/>
            <pc:sldMk cId="2890981785" sldId="262"/>
            <ac:spMk id="9" creationId="{24256DEE-2033-3EDC-AC88-3F21973B845E}"/>
          </ac:spMkLst>
        </pc:spChg>
        <pc:spChg chg="add mod">
          <ac:chgData name="Paul Harvey" userId="70fe046ef2214650" providerId="LiveId" clId="{92C86E30-57E0-4174-8344-EF22BE66798D}" dt="2024-05-01T17:45:10.404" v="495" actId="1076"/>
          <ac:spMkLst>
            <pc:docMk/>
            <pc:sldMk cId="2890981785" sldId="262"/>
            <ac:spMk id="10" creationId="{DCF5AF5F-9277-DE23-1B5C-F572891C14E2}"/>
          </ac:spMkLst>
        </pc:spChg>
        <pc:picChg chg="add mod modCrop">
          <ac:chgData name="Paul Harvey" userId="70fe046ef2214650" providerId="LiveId" clId="{92C86E30-57E0-4174-8344-EF22BE66798D}" dt="2024-05-01T17:43:19.753" v="443" actId="1076"/>
          <ac:picMkLst>
            <pc:docMk/>
            <pc:sldMk cId="2890981785" sldId="262"/>
            <ac:picMk id="5" creationId="{3E9C5481-D6A5-B965-9064-C3675AD85FD4}"/>
          </ac:picMkLst>
        </pc:picChg>
        <pc:picChg chg="add mod modCrop">
          <ac:chgData name="Paul Harvey" userId="70fe046ef2214650" providerId="LiveId" clId="{92C86E30-57E0-4174-8344-EF22BE66798D}" dt="2024-05-01T17:44:09.832" v="452" actId="1076"/>
          <ac:picMkLst>
            <pc:docMk/>
            <pc:sldMk cId="2890981785" sldId="262"/>
            <ac:picMk id="7" creationId="{08CA86DA-067B-0A4F-6A95-BFA5DBDD0F65}"/>
          </ac:picMkLst>
        </pc:picChg>
      </pc:sldChg>
      <pc:sldChg chg="delSp new del mod">
        <pc:chgData name="Paul Harvey" userId="70fe046ef2214650" providerId="LiveId" clId="{92C86E30-57E0-4174-8344-EF22BE66798D}" dt="2024-05-01T17:50:18.439" v="498" actId="47"/>
        <pc:sldMkLst>
          <pc:docMk/>
          <pc:sldMk cId="1156261400" sldId="263"/>
        </pc:sldMkLst>
        <pc:spChg chg="del">
          <ac:chgData name="Paul Harvey" userId="70fe046ef2214650" providerId="LiveId" clId="{92C86E30-57E0-4174-8344-EF22BE66798D}" dt="2024-05-01T17:49:52.419" v="497" actId="478"/>
          <ac:spMkLst>
            <pc:docMk/>
            <pc:sldMk cId="1156261400" sldId="263"/>
            <ac:spMk id="2" creationId="{27892D5D-554E-82F4-40BF-12A18844FDFA}"/>
          </ac:spMkLst>
        </pc:spChg>
        <pc:spChg chg="del">
          <ac:chgData name="Paul Harvey" userId="70fe046ef2214650" providerId="LiveId" clId="{92C86E30-57E0-4174-8344-EF22BE66798D}" dt="2024-05-01T17:49:52.419" v="497" actId="478"/>
          <ac:spMkLst>
            <pc:docMk/>
            <pc:sldMk cId="1156261400" sldId="263"/>
            <ac:spMk id="3" creationId="{EFA3F3FC-B183-152C-07AA-D3BACAEC9421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hyperlink" Target="mailto:Paul.Harvey@glasgow.ac.uk" TargetMode="External"/><Relationship Id="rId1" Type="http://schemas.openxmlformats.org/officeDocument/2006/relationships/hyperlink" Target="https://scot-ans.github.io/" TargetMode="Externa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hyperlink" Target="https://scot-ans.github.io/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hyperlink" Target="mailto:Paul.Harvey@glasgow.ac.uk" TargetMode="External"/><Relationship Id="rId5" Type="http://schemas.openxmlformats.org/officeDocument/2006/relationships/image" Target="../media/image6.svg"/><Relationship Id="rId10" Type="http://schemas.openxmlformats.org/officeDocument/2006/relationships/image" Target="../media/image10.sv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F6FF2A-70E2-4E8D-A8D5-1DE2701FFA9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BFA6D964-11B4-4927-9340-46FF68BC225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Program and Details : </a:t>
          </a:r>
          <a:r>
            <a:rPr lang="en-GB">
              <a:hlinkClick xmlns:r="http://schemas.openxmlformats.org/officeDocument/2006/relationships" r:id="rId1"/>
            </a:rPr>
            <a:t>https://</a:t>
          </a:r>
          <a:r>
            <a:rPr lang="en-GB" i="1">
              <a:hlinkClick xmlns:r="http://schemas.openxmlformats.org/officeDocument/2006/relationships" r:id="rId1"/>
            </a:rPr>
            <a:t>scot-ans</a:t>
          </a:r>
          <a:r>
            <a:rPr lang="en-GB">
              <a:hlinkClick xmlns:r="http://schemas.openxmlformats.org/officeDocument/2006/relationships" r:id="rId1"/>
            </a:rPr>
            <a:t>.github.io/</a:t>
          </a:r>
          <a:endParaRPr lang="en-US"/>
        </a:p>
      </dgm:t>
    </dgm:pt>
    <dgm:pt modelId="{763CBC1E-E02F-4C90-83C4-765E01888E6C}" type="parTrans" cxnId="{89B3FA5D-05A8-4998-8467-512F92AEC526}">
      <dgm:prSet/>
      <dgm:spPr/>
      <dgm:t>
        <a:bodyPr/>
        <a:lstStyle/>
        <a:p>
          <a:endParaRPr lang="en-US"/>
        </a:p>
      </dgm:t>
    </dgm:pt>
    <dgm:pt modelId="{AC9AEEF6-CC57-4575-9F61-D1003ACE8755}" type="sibTrans" cxnId="{89B3FA5D-05A8-4998-8467-512F92AEC526}">
      <dgm:prSet/>
      <dgm:spPr/>
      <dgm:t>
        <a:bodyPr/>
        <a:lstStyle/>
        <a:p>
          <a:endParaRPr lang="en-US"/>
        </a:p>
      </dgm:t>
    </dgm:pt>
    <dgm:pt modelId="{83262138-7A45-4D4B-9963-089638BCB7A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>
              <a:hlinkClick xmlns:r="http://schemas.openxmlformats.org/officeDocument/2006/relationships" r:id="rId2"/>
            </a:rPr>
            <a:t>paul.harvey@glasgow.ac.uk</a:t>
          </a:r>
          <a:endParaRPr lang="en-US"/>
        </a:p>
      </dgm:t>
    </dgm:pt>
    <dgm:pt modelId="{209DA551-D486-4F0D-988E-79890FC8F991}" type="parTrans" cxnId="{20C42E38-D38C-4483-9911-7D98B51E8053}">
      <dgm:prSet/>
      <dgm:spPr/>
      <dgm:t>
        <a:bodyPr/>
        <a:lstStyle/>
        <a:p>
          <a:endParaRPr lang="en-US"/>
        </a:p>
      </dgm:t>
    </dgm:pt>
    <dgm:pt modelId="{03F577B6-9DE3-48CC-A876-66E1EC5D1F15}" type="sibTrans" cxnId="{20C42E38-D38C-4483-9911-7D98B51E8053}">
      <dgm:prSet/>
      <dgm:spPr/>
      <dgm:t>
        <a:bodyPr/>
        <a:lstStyle/>
        <a:p>
          <a:endParaRPr lang="en-US"/>
        </a:p>
      </dgm:t>
    </dgm:pt>
    <dgm:pt modelId="{1A2F7421-BDE1-444C-A6F3-A351961175E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Liquid &amp; Lunch will be outside this room</a:t>
          </a:r>
          <a:endParaRPr lang="en-US" dirty="0"/>
        </a:p>
      </dgm:t>
    </dgm:pt>
    <dgm:pt modelId="{EED099E1-7215-498D-8E73-50523A4A1917}" type="parTrans" cxnId="{ECEA3776-1A4F-4E5F-AF9B-4B91A83E3B65}">
      <dgm:prSet/>
      <dgm:spPr/>
      <dgm:t>
        <a:bodyPr/>
        <a:lstStyle/>
        <a:p>
          <a:endParaRPr lang="en-US"/>
        </a:p>
      </dgm:t>
    </dgm:pt>
    <dgm:pt modelId="{0E8143AE-893C-4CB9-9ED4-3BC0A05BC46E}" type="sibTrans" cxnId="{ECEA3776-1A4F-4E5F-AF9B-4B91A83E3B65}">
      <dgm:prSet/>
      <dgm:spPr/>
      <dgm:t>
        <a:bodyPr/>
        <a:lstStyle/>
        <a:p>
          <a:endParaRPr lang="en-US"/>
        </a:p>
      </dgm:t>
    </dgm:pt>
    <dgm:pt modelId="{6B8C892D-9EA2-4023-9EC1-BA50D2BEDD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We are taking photos!</a:t>
          </a:r>
        </a:p>
      </dgm:t>
    </dgm:pt>
    <dgm:pt modelId="{63A28865-EFEF-4330-96DA-33022C411F56}" type="parTrans" cxnId="{999B7A43-E173-4C96-8BB9-8E740F09A21E}">
      <dgm:prSet/>
      <dgm:spPr/>
      <dgm:t>
        <a:bodyPr/>
        <a:lstStyle/>
        <a:p>
          <a:endParaRPr lang="en-GB"/>
        </a:p>
      </dgm:t>
    </dgm:pt>
    <dgm:pt modelId="{194BDD9F-F7BF-4530-9E75-E5FE5BDE540A}" type="sibTrans" cxnId="{999B7A43-E173-4C96-8BB9-8E740F09A21E}">
      <dgm:prSet/>
      <dgm:spPr/>
      <dgm:t>
        <a:bodyPr/>
        <a:lstStyle/>
        <a:p>
          <a:endParaRPr lang="en-GB"/>
        </a:p>
      </dgm:t>
    </dgm:pt>
    <dgm:pt modelId="{627894C0-E7A3-4C17-9942-DDCE763C1F9F}" type="pres">
      <dgm:prSet presAssocID="{23F6FF2A-70E2-4E8D-A8D5-1DE2701FFA96}" presName="root" presStyleCnt="0">
        <dgm:presLayoutVars>
          <dgm:dir/>
          <dgm:resizeHandles val="exact"/>
        </dgm:presLayoutVars>
      </dgm:prSet>
      <dgm:spPr/>
    </dgm:pt>
    <dgm:pt modelId="{2407D5C1-910C-45C4-855E-1864362D129A}" type="pres">
      <dgm:prSet presAssocID="{BFA6D964-11B4-4927-9340-46FF68BC2252}" presName="compNode" presStyleCnt="0"/>
      <dgm:spPr/>
    </dgm:pt>
    <dgm:pt modelId="{7A66758A-1704-4960-9394-1A45CD834176}" type="pres">
      <dgm:prSet presAssocID="{BFA6D964-11B4-4927-9340-46FF68BC2252}" presName="iconRect" presStyleLbl="node1" presStyleIdx="0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E475DFD5-B733-435B-9CC5-DFB3DB1098D5}" type="pres">
      <dgm:prSet presAssocID="{BFA6D964-11B4-4927-9340-46FF68BC2252}" presName="spaceRect" presStyleCnt="0"/>
      <dgm:spPr/>
    </dgm:pt>
    <dgm:pt modelId="{9099D492-FF80-4EB8-8DFA-C53584DD2C45}" type="pres">
      <dgm:prSet presAssocID="{BFA6D964-11B4-4927-9340-46FF68BC2252}" presName="textRect" presStyleLbl="revTx" presStyleIdx="0" presStyleCnt="4">
        <dgm:presLayoutVars>
          <dgm:chMax val="1"/>
          <dgm:chPref val="1"/>
        </dgm:presLayoutVars>
      </dgm:prSet>
      <dgm:spPr/>
    </dgm:pt>
    <dgm:pt modelId="{997E4749-F596-496F-87AF-26A79E84F86D}" type="pres">
      <dgm:prSet presAssocID="{AC9AEEF6-CC57-4575-9F61-D1003ACE8755}" presName="sibTrans" presStyleCnt="0"/>
      <dgm:spPr/>
    </dgm:pt>
    <dgm:pt modelId="{263A6690-D53B-44D2-B307-9115B7B86D64}" type="pres">
      <dgm:prSet presAssocID="{83262138-7A45-4D4B-9963-089638BCB7A3}" presName="compNode" presStyleCnt="0"/>
      <dgm:spPr/>
    </dgm:pt>
    <dgm:pt modelId="{D83C8C80-1CFA-4B31-AEC8-615A4A3204C9}" type="pres">
      <dgm:prSet presAssocID="{83262138-7A45-4D4B-9963-089638BCB7A3}" presName="iconRect" presStyleLbl="node1" presStyleIdx="1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D1CDE797-B022-4DF7-B4E5-C3106F578156}" type="pres">
      <dgm:prSet presAssocID="{83262138-7A45-4D4B-9963-089638BCB7A3}" presName="spaceRect" presStyleCnt="0"/>
      <dgm:spPr/>
    </dgm:pt>
    <dgm:pt modelId="{E33A7571-3F3B-4237-BE7E-9FF4A56CA75F}" type="pres">
      <dgm:prSet presAssocID="{83262138-7A45-4D4B-9963-089638BCB7A3}" presName="textRect" presStyleLbl="revTx" presStyleIdx="1" presStyleCnt="4">
        <dgm:presLayoutVars>
          <dgm:chMax val="1"/>
          <dgm:chPref val="1"/>
        </dgm:presLayoutVars>
      </dgm:prSet>
      <dgm:spPr/>
    </dgm:pt>
    <dgm:pt modelId="{4648196B-4386-42F0-B281-07EE2DEAE5CA}" type="pres">
      <dgm:prSet presAssocID="{03F577B6-9DE3-48CC-A876-66E1EC5D1F15}" presName="sibTrans" presStyleCnt="0"/>
      <dgm:spPr/>
    </dgm:pt>
    <dgm:pt modelId="{0456341A-53C7-4D95-B111-F3740DAA5797}" type="pres">
      <dgm:prSet presAssocID="{1A2F7421-BDE1-444C-A6F3-A351961175EF}" presName="compNode" presStyleCnt="0"/>
      <dgm:spPr/>
    </dgm:pt>
    <dgm:pt modelId="{42E5577B-4EAF-47E0-98C9-9263D528327E}" type="pres">
      <dgm:prSet presAssocID="{1A2F7421-BDE1-444C-A6F3-A351961175EF}" presName="iconRect" presStyleLbl="node1" presStyleIdx="2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rger and Drink"/>
        </a:ext>
      </dgm:extLst>
    </dgm:pt>
    <dgm:pt modelId="{B464A60E-B4E9-4494-ADFE-D2846346208D}" type="pres">
      <dgm:prSet presAssocID="{1A2F7421-BDE1-444C-A6F3-A351961175EF}" presName="spaceRect" presStyleCnt="0"/>
      <dgm:spPr/>
    </dgm:pt>
    <dgm:pt modelId="{B21774E0-4F40-411B-9CFB-45DEC792B9E8}" type="pres">
      <dgm:prSet presAssocID="{1A2F7421-BDE1-444C-A6F3-A351961175EF}" presName="textRect" presStyleLbl="revTx" presStyleIdx="2" presStyleCnt="4">
        <dgm:presLayoutVars>
          <dgm:chMax val="1"/>
          <dgm:chPref val="1"/>
        </dgm:presLayoutVars>
      </dgm:prSet>
      <dgm:spPr/>
    </dgm:pt>
    <dgm:pt modelId="{DCC298ED-F8AA-41AB-8083-47DBCE44DC0F}" type="pres">
      <dgm:prSet presAssocID="{0E8143AE-893C-4CB9-9ED4-3BC0A05BC46E}" presName="sibTrans" presStyleCnt="0"/>
      <dgm:spPr/>
    </dgm:pt>
    <dgm:pt modelId="{1429310F-0D38-4924-AEC5-63DF7A6A200B}" type="pres">
      <dgm:prSet presAssocID="{6B8C892D-9EA2-4023-9EC1-BA50D2BEDDCD}" presName="compNode" presStyleCnt="0"/>
      <dgm:spPr/>
    </dgm:pt>
    <dgm:pt modelId="{E2E5E430-5AAD-4C13-933A-95B88CACAEB2}" type="pres">
      <dgm:prSet presAssocID="{6B8C892D-9EA2-4023-9EC1-BA50D2BEDDCD}" presName="iconRect" presStyleLbl="node1" presStyleIdx="3" presStyleCnt="4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mera with solid fill"/>
        </a:ext>
      </dgm:extLst>
    </dgm:pt>
    <dgm:pt modelId="{2A8C4F9B-8733-4FA6-A2CF-DE0582FDB4CD}" type="pres">
      <dgm:prSet presAssocID="{6B8C892D-9EA2-4023-9EC1-BA50D2BEDDCD}" presName="spaceRect" presStyleCnt="0"/>
      <dgm:spPr/>
    </dgm:pt>
    <dgm:pt modelId="{0AC0A459-B781-4E2E-920D-2AFC1E73C2D7}" type="pres">
      <dgm:prSet presAssocID="{6B8C892D-9EA2-4023-9EC1-BA50D2BEDDC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7C5691C-85CA-4DF9-BEE7-9DC8B5308D49}" type="presOf" srcId="{1A2F7421-BDE1-444C-A6F3-A351961175EF}" destId="{B21774E0-4F40-411B-9CFB-45DEC792B9E8}" srcOrd="0" destOrd="0" presId="urn:microsoft.com/office/officeart/2018/2/layout/IconLabelList"/>
    <dgm:cxn modelId="{20C42E38-D38C-4483-9911-7D98B51E8053}" srcId="{23F6FF2A-70E2-4E8D-A8D5-1DE2701FFA96}" destId="{83262138-7A45-4D4B-9963-089638BCB7A3}" srcOrd="1" destOrd="0" parTransId="{209DA551-D486-4F0D-988E-79890FC8F991}" sibTransId="{03F577B6-9DE3-48CC-A876-66E1EC5D1F15}"/>
    <dgm:cxn modelId="{89B3FA5D-05A8-4998-8467-512F92AEC526}" srcId="{23F6FF2A-70E2-4E8D-A8D5-1DE2701FFA96}" destId="{BFA6D964-11B4-4927-9340-46FF68BC2252}" srcOrd="0" destOrd="0" parTransId="{763CBC1E-E02F-4C90-83C4-765E01888E6C}" sibTransId="{AC9AEEF6-CC57-4575-9F61-D1003ACE8755}"/>
    <dgm:cxn modelId="{999B7A43-E173-4C96-8BB9-8E740F09A21E}" srcId="{23F6FF2A-70E2-4E8D-A8D5-1DE2701FFA96}" destId="{6B8C892D-9EA2-4023-9EC1-BA50D2BEDDCD}" srcOrd="3" destOrd="0" parTransId="{63A28865-EFEF-4330-96DA-33022C411F56}" sibTransId="{194BDD9F-F7BF-4530-9E75-E5FE5BDE540A}"/>
    <dgm:cxn modelId="{ECEA3776-1A4F-4E5F-AF9B-4B91A83E3B65}" srcId="{23F6FF2A-70E2-4E8D-A8D5-1DE2701FFA96}" destId="{1A2F7421-BDE1-444C-A6F3-A351961175EF}" srcOrd="2" destOrd="0" parTransId="{EED099E1-7215-498D-8E73-50523A4A1917}" sibTransId="{0E8143AE-893C-4CB9-9ED4-3BC0A05BC46E}"/>
    <dgm:cxn modelId="{1E5E4F84-6673-4E65-9CC7-7FDC52D1C914}" type="presOf" srcId="{6B8C892D-9EA2-4023-9EC1-BA50D2BEDDCD}" destId="{0AC0A459-B781-4E2E-920D-2AFC1E73C2D7}" srcOrd="0" destOrd="0" presId="urn:microsoft.com/office/officeart/2018/2/layout/IconLabelList"/>
    <dgm:cxn modelId="{0A15508B-A474-4BC3-8BC8-F8BC51FD27C6}" type="presOf" srcId="{23F6FF2A-70E2-4E8D-A8D5-1DE2701FFA96}" destId="{627894C0-E7A3-4C17-9942-DDCE763C1F9F}" srcOrd="0" destOrd="0" presId="urn:microsoft.com/office/officeart/2018/2/layout/IconLabelList"/>
    <dgm:cxn modelId="{B36E37F3-23E3-422D-9A1A-01931888741D}" type="presOf" srcId="{83262138-7A45-4D4B-9963-089638BCB7A3}" destId="{E33A7571-3F3B-4237-BE7E-9FF4A56CA75F}" srcOrd="0" destOrd="0" presId="urn:microsoft.com/office/officeart/2018/2/layout/IconLabelList"/>
    <dgm:cxn modelId="{CAE744F8-55A7-45CC-B3D4-585B5A2BE67D}" type="presOf" srcId="{BFA6D964-11B4-4927-9340-46FF68BC2252}" destId="{9099D492-FF80-4EB8-8DFA-C53584DD2C45}" srcOrd="0" destOrd="0" presId="urn:microsoft.com/office/officeart/2018/2/layout/IconLabelList"/>
    <dgm:cxn modelId="{5759003E-605A-437D-9F43-CC439AA5740A}" type="presParOf" srcId="{627894C0-E7A3-4C17-9942-DDCE763C1F9F}" destId="{2407D5C1-910C-45C4-855E-1864362D129A}" srcOrd="0" destOrd="0" presId="urn:microsoft.com/office/officeart/2018/2/layout/IconLabelList"/>
    <dgm:cxn modelId="{CEE0115A-957C-4E2C-9C18-04946D4E0A17}" type="presParOf" srcId="{2407D5C1-910C-45C4-855E-1864362D129A}" destId="{7A66758A-1704-4960-9394-1A45CD834176}" srcOrd="0" destOrd="0" presId="urn:microsoft.com/office/officeart/2018/2/layout/IconLabelList"/>
    <dgm:cxn modelId="{7ADBCA2A-E31E-4C96-816B-51F5EE7E4303}" type="presParOf" srcId="{2407D5C1-910C-45C4-855E-1864362D129A}" destId="{E475DFD5-B733-435B-9CC5-DFB3DB1098D5}" srcOrd="1" destOrd="0" presId="urn:microsoft.com/office/officeart/2018/2/layout/IconLabelList"/>
    <dgm:cxn modelId="{9DBE368D-7BC6-4CE7-AEE1-9219C093D67E}" type="presParOf" srcId="{2407D5C1-910C-45C4-855E-1864362D129A}" destId="{9099D492-FF80-4EB8-8DFA-C53584DD2C45}" srcOrd="2" destOrd="0" presId="urn:microsoft.com/office/officeart/2018/2/layout/IconLabelList"/>
    <dgm:cxn modelId="{B45101F8-7E4C-4949-9BA4-07060EF9FE69}" type="presParOf" srcId="{627894C0-E7A3-4C17-9942-DDCE763C1F9F}" destId="{997E4749-F596-496F-87AF-26A79E84F86D}" srcOrd="1" destOrd="0" presId="urn:microsoft.com/office/officeart/2018/2/layout/IconLabelList"/>
    <dgm:cxn modelId="{70A2AC4F-B0D1-4CEB-B394-CA5E295E1593}" type="presParOf" srcId="{627894C0-E7A3-4C17-9942-DDCE763C1F9F}" destId="{263A6690-D53B-44D2-B307-9115B7B86D64}" srcOrd="2" destOrd="0" presId="urn:microsoft.com/office/officeart/2018/2/layout/IconLabelList"/>
    <dgm:cxn modelId="{3269C46E-7A98-45AE-9F9F-88106332C213}" type="presParOf" srcId="{263A6690-D53B-44D2-B307-9115B7B86D64}" destId="{D83C8C80-1CFA-4B31-AEC8-615A4A3204C9}" srcOrd="0" destOrd="0" presId="urn:microsoft.com/office/officeart/2018/2/layout/IconLabelList"/>
    <dgm:cxn modelId="{B95AA869-154D-478B-8B60-046A0C94F3FA}" type="presParOf" srcId="{263A6690-D53B-44D2-B307-9115B7B86D64}" destId="{D1CDE797-B022-4DF7-B4E5-C3106F578156}" srcOrd="1" destOrd="0" presId="urn:microsoft.com/office/officeart/2018/2/layout/IconLabelList"/>
    <dgm:cxn modelId="{D7E0464E-1CE1-4D10-84F4-61E708627E1B}" type="presParOf" srcId="{263A6690-D53B-44D2-B307-9115B7B86D64}" destId="{E33A7571-3F3B-4237-BE7E-9FF4A56CA75F}" srcOrd="2" destOrd="0" presId="urn:microsoft.com/office/officeart/2018/2/layout/IconLabelList"/>
    <dgm:cxn modelId="{C688DFF7-7A24-4C11-B2B0-BC70D76FDAC3}" type="presParOf" srcId="{627894C0-E7A3-4C17-9942-DDCE763C1F9F}" destId="{4648196B-4386-42F0-B281-07EE2DEAE5CA}" srcOrd="3" destOrd="0" presId="urn:microsoft.com/office/officeart/2018/2/layout/IconLabelList"/>
    <dgm:cxn modelId="{1235992E-31F4-47C5-BF33-4F51DFD77CF2}" type="presParOf" srcId="{627894C0-E7A3-4C17-9942-DDCE763C1F9F}" destId="{0456341A-53C7-4D95-B111-F3740DAA5797}" srcOrd="4" destOrd="0" presId="urn:microsoft.com/office/officeart/2018/2/layout/IconLabelList"/>
    <dgm:cxn modelId="{7AF9711F-BC10-4DC3-80F1-881B38E4ED24}" type="presParOf" srcId="{0456341A-53C7-4D95-B111-F3740DAA5797}" destId="{42E5577B-4EAF-47E0-98C9-9263D528327E}" srcOrd="0" destOrd="0" presId="urn:microsoft.com/office/officeart/2018/2/layout/IconLabelList"/>
    <dgm:cxn modelId="{1E2BA771-34F7-43BD-97B8-BD71EA4E1AEA}" type="presParOf" srcId="{0456341A-53C7-4D95-B111-F3740DAA5797}" destId="{B464A60E-B4E9-4494-ADFE-D2846346208D}" srcOrd="1" destOrd="0" presId="urn:microsoft.com/office/officeart/2018/2/layout/IconLabelList"/>
    <dgm:cxn modelId="{F5F6B573-A775-4980-8D94-85C63D5BE8B4}" type="presParOf" srcId="{0456341A-53C7-4D95-B111-F3740DAA5797}" destId="{B21774E0-4F40-411B-9CFB-45DEC792B9E8}" srcOrd="2" destOrd="0" presId="urn:microsoft.com/office/officeart/2018/2/layout/IconLabelList"/>
    <dgm:cxn modelId="{40290CAA-909E-49A7-99E4-16D77FE7CFCB}" type="presParOf" srcId="{627894C0-E7A3-4C17-9942-DDCE763C1F9F}" destId="{DCC298ED-F8AA-41AB-8083-47DBCE44DC0F}" srcOrd="5" destOrd="0" presId="urn:microsoft.com/office/officeart/2018/2/layout/IconLabelList"/>
    <dgm:cxn modelId="{F40AADD2-3467-4E3B-BF8D-DBFA2DE7B6FA}" type="presParOf" srcId="{627894C0-E7A3-4C17-9942-DDCE763C1F9F}" destId="{1429310F-0D38-4924-AEC5-63DF7A6A200B}" srcOrd="6" destOrd="0" presId="urn:microsoft.com/office/officeart/2018/2/layout/IconLabelList"/>
    <dgm:cxn modelId="{06BE278D-4F97-4496-B3ED-601ABB4F50D8}" type="presParOf" srcId="{1429310F-0D38-4924-AEC5-63DF7A6A200B}" destId="{E2E5E430-5AAD-4C13-933A-95B88CACAEB2}" srcOrd="0" destOrd="0" presId="urn:microsoft.com/office/officeart/2018/2/layout/IconLabelList"/>
    <dgm:cxn modelId="{68AE7ABA-581A-41B0-B3BF-DD7E0C46216A}" type="presParOf" srcId="{1429310F-0D38-4924-AEC5-63DF7A6A200B}" destId="{2A8C4F9B-8733-4FA6-A2CF-DE0582FDB4CD}" srcOrd="1" destOrd="0" presId="urn:microsoft.com/office/officeart/2018/2/layout/IconLabelList"/>
    <dgm:cxn modelId="{B1E19803-6AF9-4A44-AAC4-09A3CFF757EE}" type="presParOf" srcId="{1429310F-0D38-4924-AEC5-63DF7A6A200B}" destId="{0AC0A459-B781-4E2E-920D-2AFC1E73C2D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66758A-1704-4960-9394-1A45CD834176}">
      <dsp:nvSpPr>
        <dsp:cNvPr id="0" name=""/>
        <dsp:cNvSpPr/>
      </dsp:nvSpPr>
      <dsp:spPr>
        <a:xfrm>
          <a:off x="752566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99D492-FF80-4EB8-8DFA-C53584DD2C45}">
      <dsp:nvSpPr>
        <dsp:cNvPr id="0" name=""/>
        <dsp:cNvSpPr/>
      </dsp:nvSpPr>
      <dsp:spPr>
        <a:xfrm>
          <a:off x="100682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Program and Details : </a:t>
          </a:r>
          <a:r>
            <a:rPr lang="en-GB" sz="1500" kern="1200">
              <a:hlinkClick xmlns:r="http://schemas.openxmlformats.org/officeDocument/2006/relationships" r:id="rId3"/>
            </a:rPr>
            <a:t>https://</a:t>
          </a:r>
          <a:r>
            <a:rPr lang="en-GB" sz="1500" i="1" kern="1200">
              <a:hlinkClick xmlns:r="http://schemas.openxmlformats.org/officeDocument/2006/relationships" r:id="rId3"/>
            </a:rPr>
            <a:t>scot-ans</a:t>
          </a:r>
          <a:r>
            <a:rPr lang="en-GB" sz="1500" kern="1200">
              <a:hlinkClick xmlns:r="http://schemas.openxmlformats.org/officeDocument/2006/relationships" r:id="rId3"/>
            </a:rPr>
            <a:t>.github.io/</a:t>
          </a:r>
          <a:endParaRPr lang="en-US" sz="1500" kern="1200"/>
        </a:p>
      </dsp:txBody>
      <dsp:txXfrm>
        <a:off x="100682" y="2427484"/>
        <a:ext cx="2370489" cy="720000"/>
      </dsp:txXfrm>
    </dsp:sp>
    <dsp:sp modelId="{D83C8C80-1CFA-4B31-AEC8-615A4A3204C9}">
      <dsp:nvSpPr>
        <dsp:cNvPr id="0" name=""/>
        <dsp:cNvSpPr/>
      </dsp:nvSpPr>
      <dsp:spPr>
        <a:xfrm>
          <a:off x="3537891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A7571-3F3B-4237-BE7E-9FF4A56CA75F}">
      <dsp:nvSpPr>
        <dsp:cNvPr id="0" name=""/>
        <dsp:cNvSpPr/>
      </dsp:nvSpPr>
      <dsp:spPr>
        <a:xfrm>
          <a:off x="2886007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>
              <a:hlinkClick xmlns:r="http://schemas.openxmlformats.org/officeDocument/2006/relationships" r:id="rId6"/>
            </a:rPr>
            <a:t>paul.harvey@glasgow.ac.uk</a:t>
          </a:r>
          <a:endParaRPr lang="en-US" sz="1500" kern="1200"/>
        </a:p>
      </dsp:txBody>
      <dsp:txXfrm>
        <a:off x="2886007" y="2427484"/>
        <a:ext cx="2370489" cy="720000"/>
      </dsp:txXfrm>
    </dsp:sp>
    <dsp:sp modelId="{42E5577B-4EAF-47E0-98C9-9263D528327E}">
      <dsp:nvSpPr>
        <dsp:cNvPr id="0" name=""/>
        <dsp:cNvSpPr/>
      </dsp:nvSpPr>
      <dsp:spPr>
        <a:xfrm>
          <a:off x="6323216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1774E0-4F40-411B-9CFB-45DEC792B9E8}">
      <dsp:nvSpPr>
        <dsp:cNvPr id="0" name=""/>
        <dsp:cNvSpPr/>
      </dsp:nvSpPr>
      <dsp:spPr>
        <a:xfrm>
          <a:off x="5671332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Liquid &amp; Lunch will be outside this room</a:t>
          </a:r>
          <a:endParaRPr lang="en-US" sz="1500" kern="1200" dirty="0"/>
        </a:p>
      </dsp:txBody>
      <dsp:txXfrm>
        <a:off x="5671332" y="2427484"/>
        <a:ext cx="2370489" cy="720000"/>
      </dsp:txXfrm>
    </dsp:sp>
    <dsp:sp modelId="{E2E5E430-5AAD-4C13-933A-95B88CACAEB2}">
      <dsp:nvSpPr>
        <dsp:cNvPr id="0" name=""/>
        <dsp:cNvSpPr/>
      </dsp:nvSpPr>
      <dsp:spPr>
        <a:xfrm>
          <a:off x="9108541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C0A459-B781-4E2E-920D-2AFC1E73C2D7}">
      <dsp:nvSpPr>
        <dsp:cNvPr id="0" name=""/>
        <dsp:cNvSpPr/>
      </dsp:nvSpPr>
      <dsp:spPr>
        <a:xfrm>
          <a:off x="8456657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We are taking photos!</a:t>
          </a:r>
        </a:p>
      </dsp:txBody>
      <dsp:txXfrm>
        <a:off x="8456657" y="2427484"/>
        <a:ext cx="237048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ED17D-CF71-90CA-5CAD-290954CB6E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E62A70-C087-5A64-2231-E393F201E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1DEF3-7B27-F7C6-3140-50BF0B45F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775D-D138-45EF-AA75-FB8AEF06D19E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EE6C7-B867-4A34-ABDD-366D11047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0EB0E-17FD-219F-DF40-F1400F01A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54035-3981-48E5-923D-FFA0484E27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705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E7191-7DF4-6D2D-1D54-A866D9E28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9310EE-0834-56AC-FB5E-C6A187A5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9158A-45C0-1D6D-D6C9-69FDCF653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775D-D138-45EF-AA75-FB8AEF06D19E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6984B-3AF3-9A15-EAD4-AB0649D80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950BD-153F-C374-D4B9-68483A14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54035-3981-48E5-923D-FFA0484E27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530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90361A-4A4B-9575-B8C0-164A6D2056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C4F4DA-693C-FA35-29F1-8D3DA5189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41AD9-20B3-6A70-EE3A-1876A6BBD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775D-D138-45EF-AA75-FB8AEF06D19E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634B1-362D-3BFC-D773-D799477BD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95664-3CD7-624E-C0A4-A14D09983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54035-3981-48E5-923D-FFA0484E27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61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7DF70-61F3-84DE-6A35-D58B02AFE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47A0C-66BB-767A-6CB1-369BFDEE8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5CD99-A518-D68D-8342-204192A9E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775D-D138-45EF-AA75-FB8AEF06D19E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335CC-DB1B-4FF1-2703-1F82B5570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552BB-E0BD-7076-C8F5-432034614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54035-3981-48E5-923D-FFA0484E27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596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5FCD9-FBC1-381F-34A2-D8D09BBAE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5C5A47-34CF-4222-B76D-C89953F40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336DB-C0FD-B79A-FBB9-7EDF347C7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775D-D138-45EF-AA75-FB8AEF06D19E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233FE-C882-523A-9B8D-79101BC7C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B9F30-87E4-1741-81B4-0B43F5D6C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54035-3981-48E5-923D-FFA0484E27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7636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FAAB7-47D8-2A91-6BF2-63953A86C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71FAC-2762-E497-EFFA-679187A72C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11483A-0666-F3CC-961C-D885BB155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03A3AB-F44A-C0BF-F6CE-A1F15FCAE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775D-D138-45EF-AA75-FB8AEF06D19E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6E21F-8F90-A20C-EED7-A5A080DE3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E7E5AA-64AD-1E61-1CF1-631A5525B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54035-3981-48E5-923D-FFA0484E27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788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8B162-6079-0455-A3CE-ED60CFC1C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05280-9F6C-4E38-C1B4-8C0E462AB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858A03-B7FD-7426-F1B8-75C883CAD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336427-DC57-C045-AA68-96EF5A4F34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163854-C741-623D-8F47-37DDC9AE20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7CBDCE-1B14-470A-4FCC-10C025709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775D-D138-45EF-AA75-FB8AEF06D19E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BA790E-9055-DE93-424E-0076D05C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E7C085-EC18-EC69-1F85-38FFD7972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54035-3981-48E5-923D-FFA0484E27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95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82420-162C-557F-288A-F7E1AFF6D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766A98-C9AB-5F24-9D39-E382B4EE6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775D-D138-45EF-AA75-FB8AEF06D19E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7DC55-4E96-996F-48BC-8C9AC9C0B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FE805-EECE-7D16-A13E-15F1E0046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54035-3981-48E5-923D-FFA0484E27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919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D1081B-1BBD-F07B-DBCD-420019357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775D-D138-45EF-AA75-FB8AEF06D19E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CBF105-EBE9-AC26-8F8F-008B53C3F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29D1EF-6CBB-F8C0-312D-2AB1CD92A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54035-3981-48E5-923D-FFA0484E27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4401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EBE36-7874-EAA8-50C2-E9708A917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89723-C683-9DDC-34ED-7E15C2783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1E64CD-C561-FB60-C681-26A1D1A78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C79DC-5217-08A5-B76D-16ED208FC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775D-D138-45EF-AA75-FB8AEF06D19E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96288-D24C-AF85-7EFC-88872E2E3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38D42-2EFA-2482-C801-B83A422C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54035-3981-48E5-923D-FFA0484E27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77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BE7E1-9ABA-D1D3-10D7-4EEEBB4F1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FE9374-DBA2-6F67-A80E-AE977340F2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8D56B9-5325-73D9-89DF-9F591E0FD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FAEB4F-871A-CDEF-27F7-6F2945BE6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775D-D138-45EF-AA75-FB8AEF06D19E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48D30-94F7-7C28-E015-E4101147C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C3BE2-E64A-6B58-3CF9-EC4A947E2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54035-3981-48E5-923D-FFA0484E27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592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230C46-C0C2-2F43-A473-74205E57E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823EA-E1CF-2529-69BD-BB5805E9F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2900C-395A-AAB7-D6D1-8815DD52E3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45775D-D138-45EF-AA75-FB8AEF06D19E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B653F-1C29-7033-8C74-D3D1CA8445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CE238-1D6A-2B51-6E77-22EF6DFF3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654035-3981-48E5-923D-FFA0484E27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579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4" name="Rectangle 104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6F53D8-9E6D-381B-DCE0-9C7F3283F8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2" r="6584"/>
          <a:stretch/>
        </p:blipFill>
        <p:spPr bwMode="auto">
          <a:xfrm>
            <a:off x="-132488" y="577850"/>
            <a:ext cx="7664098" cy="543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6" name="Rectangle 104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5B279D-999B-41B9-153E-4EA3941503C3}"/>
              </a:ext>
            </a:extLst>
          </p:cNvPr>
          <p:cNvSpPr txBox="1"/>
          <p:nvPr/>
        </p:nvSpPr>
        <p:spPr>
          <a:xfrm>
            <a:off x="6946900" y="1424269"/>
            <a:ext cx="4406899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4000" dirty="0"/>
              <a:t>Welcome to SANS – Part Deux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4000" dirty="0"/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A579BA-F559-0215-1C4F-F38C16DA0334}"/>
              </a:ext>
            </a:extLst>
          </p:cNvPr>
          <p:cNvSpPr txBox="1"/>
          <p:nvPr/>
        </p:nvSpPr>
        <p:spPr>
          <a:xfrm>
            <a:off x="7382613" y="2858740"/>
            <a:ext cx="6162674" cy="3154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9900" dirty="0"/>
              <a:t>🎉</a:t>
            </a:r>
            <a:endParaRPr lang="en-GB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50A3CDA-48C9-F2BC-1215-7071F1BE6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729" y="5741348"/>
            <a:ext cx="51435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006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EBAEF5-B66C-E43E-638C-0EF342FBFB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2438975"/>
              </p:ext>
            </p:extLst>
          </p:nvPr>
        </p:nvGraphicFramePr>
        <p:xfrm>
          <a:off x="841408" y="1277120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9239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9C5481-D6A5-B965-9064-C3675AD85F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88"/>
          <a:stretch/>
        </p:blipFill>
        <p:spPr>
          <a:xfrm>
            <a:off x="0" y="161034"/>
            <a:ext cx="6667500" cy="56148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CA86DA-067B-0A4F-6A95-BFA5DBDD0F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9798"/>
          <a:stretch/>
        </p:blipFill>
        <p:spPr>
          <a:xfrm>
            <a:off x="7489449" y="797633"/>
            <a:ext cx="4272158" cy="49782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F5AF5F-9277-DE23-1B5C-F572891C14E2}"/>
              </a:ext>
            </a:extLst>
          </p:cNvPr>
          <p:cNvSpPr txBox="1"/>
          <p:nvPr/>
        </p:nvSpPr>
        <p:spPr>
          <a:xfrm>
            <a:off x="3082418" y="6159500"/>
            <a:ext cx="60271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u="sng" dirty="0"/>
              <a:t>Reservation from 18.30 May 2</a:t>
            </a:r>
            <a:r>
              <a:rPr lang="en-GB" sz="3200" b="1" u="sng" baseline="30000" dirty="0"/>
              <a:t>nd</a:t>
            </a:r>
            <a:r>
              <a:rPr lang="en-GB" sz="3200" b="1" u="sn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0981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D81361E-CC1D-606A-A1B7-F381D47C14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649"/>
          <a:stretch/>
        </p:blipFill>
        <p:spPr>
          <a:xfrm>
            <a:off x="2630682" y="628102"/>
            <a:ext cx="6667500" cy="542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20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E13F83E-88A2-8F8F-91EF-76502863FFED}"/>
              </a:ext>
            </a:extLst>
          </p:cNvPr>
          <p:cNvSpPr/>
          <p:nvPr/>
        </p:nvSpPr>
        <p:spPr>
          <a:xfrm>
            <a:off x="773131" y="695438"/>
            <a:ext cx="4576132" cy="54671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BB0315-3E54-BF0D-6691-C8DB7ED105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190"/>
          <a:stretch/>
        </p:blipFill>
        <p:spPr>
          <a:xfrm>
            <a:off x="643467" y="867202"/>
            <a:ext cx="4835460" cy="40525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F70750-AE56-C2E8-DD17-D1510D2E0E65}"/>
              </a:ext>
            </a:extLst>
          </p:cNvPr>
          <p:cNvSpPr txBox="1"/>
          <p:nvPr/>
        </p:nvSpPr>
        <p:spPr>
          <a:xfrm>
            <a:off x="2328009" y="5091541"/>
            <a:ext cx="1300179" cy="6336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87552">
              <a:spcAft>
                <a:spcPts val="600"/>
              </a:spcAft>
            </a:pPr>
            <a:r>
              <a:rPr lang="en-GB" sz="3456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Part 1</a:t>
            </a:r>
            <a:endParaRPr lang="en-GB" sz="320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188B10F-387D-C9FD-1FE0-CF70EBCE4FB9}"/>
              </a:ext>
            </a:extLst>
          </p:cNvPr>
          <p:cNvSpPr/>
          <p:nvPr/>
        </p:nvSpPr>
        <p:spPr>
          <a:xfrm>
            <a:off x="6972401" y="695438"/>
            <a:ext cx="4576132" cy="546712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234B37-A245-E0AF-56C6-211EFACA8A6B}"/>
              </a:ext>
            </a:extLst>
          </p:cNvPr>
          <p:cNvSpPr txBox="1"/>
          <p:nvPr/>
        </p:nvSpPr>
        <p:spPr>
          <a:xfrm>
            <a:off x="8610378" y="5091540"/>
            <a:ext cx="1300179" cy="6336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87552">
              <a:spcAft>
                <a:spcPts val="600"/>
              </a:spcAft>
            </a:pPr>
            <a:r>
              <a:rPr lang="en-GB" sz="3456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Part 2</a:t>
            </a:r>
            <a:endParaRPr lang="en-GB" sz="320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74BC452-D4D7-0BDC-EA09-DFBC90350C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190"/>
          <a:stretch/>
        </p:blipFill>
        <p:spPr>
          <a:xfrm>
            <a:off x="7525863" y="1837343"/>
            <a:ext cx="3677905" cy="308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206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50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Harvey</dc:creator>
  <cp:lastModifiedBy>Paul Harvey</cp:lastModifiedBy>
  <cp:revision>1</cp:revision>
  <dcterms:created xsi:type="dcterms:W3CDTF">2024-05-01T12:54:59Z</dcterms:created>
  <dcterms:modified xsi:type="dcterms:W3CDTF">2024-05-01T17:50:19Z</dcterms:modified>
</cp:coreProperties>
</file>