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scotchANDsolder/sketches/5HV1aVmc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10/11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2: Augmented Projections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DUE 10/21: Electronic Art &amp; Intermedia Showcase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 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PoseNet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A library for using the body for interactions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Inspiration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905335" y="6180207"/>
            <a:ext cx="1187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Michael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Guidetti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- Bounce Room: https://www.youtube.com/watch?v=288Z1m-bsIc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242" name="Picture 2" descr="Bounce Room 2) (2009) - Michael Guidetti | Rhizome">
            <a:extLst>
              <a:ext uri="{FF2B5EF4-FFF2-40B4-BE49-F238E27FC236}">
                <a16:creationId xmlns:a16="http://schemas.microsoft.com/office/drawing/2014/main" id="{C40E560A-74C1-4BB4-88CB-67866A98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77" y="1733550"/>
            <a:ext cx="3810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Michael Guidetti - Bounce Room 1, Cross-media Painting 2009 - YouTube">
            <a:extLst>
              <a:ext uri="{FF2B5EF4-FFF2-40B4-BE49-F238E27FC236}">
                <a16:creationId xmlns:a16="http://schemas.microsoft.com/office/drawing/2014/main" id="{815AADBD-193E-46CF-8846-391B1CAB5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199" y="17145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58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 DUE 10/13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Bring Proposals for Project 2 to class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Sketches, Drawings, Images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 p5js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Anything else that indicates that you have thought through this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will be asked to present this to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will also walk outside to look at which surfaces you want to project onto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9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8504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Site Visit : </a:t>
            </a:r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Summer Courtyard Circle</a:t>
            </a:r>
            <a:endParaRPr lang="en-US" sz="4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356656" y="1150341"/>
            <a:ext cx="10325101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a Site Visit? – 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tour of the location where you want to do your illuminated projection intervention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Why? 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project is requiring you to create something site-specific i.e. it is custom made for a specific location. We must understand the various aspects on the space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Walk around, Take Notes, Take Pictures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Examine the Architecture, surfaces texture, people, objects, nature. All of these constitute as space.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Sit down for 5 mins and see how all the above are interacting with each other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5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055061" y="297569"/>
            <a:ext cx="8504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PoseNet</a:t>
            </a:r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(ml5 </a:t>
            </a:r>
            <a:r>
              <a:rPr lang="en-US" sz="4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</p:txBody>
      </p:sp>
      <p:pic>
        <p:nvPicPr>
          <p:cNvPr id="11266" name="Picture 2" descr="Evaluation of PoseNet for applied AI-Fitness applications | by Hadi  Golkarieh | Optima AI | Medium">
            <a:extLst>
              <a:ext uri="{FF2B5EF4-FFF2-40B4-BE49-F238E27FC236}">
                <a16:creationId xmlns:a16="http://schemas.microsoft.com/office/drawing/2014/main" id="{E3AE0676-D856-46DA-8C4D-4820E601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61" y="1185563"/>
            <a:ext cx="8404446" cy="43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FAF8C-058E-40FC-AA3E-5412B338F724}"/>
              </a:ext>
            </a:extLst>
          </p:cNvPr>
          <p:cNvSpPr txBox="1"/>
          <p:nvPr/>
        </p:nvSpPr>
        <p:spPr>
          <a:xfrm>
            <a:off x="1862289" y="5677240"/>
            <a:ext cx="8697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 library that can be used to estimate body poses in real time video. Using this library, we can create interactive new media projects that respond to the body. </a:t>
            </a:r>
            <a:r>
              <a:rPr lang="en-US" dirty="0" err="1">
                <a:solidFill>
                  <a:schemeClr val="bg1"/>
                </a:solidFill>
              </a:rPr>
              <a:t>Posnet</a:t>
            </a:r>
            <a:r>
              <a:rPr lang="en-US" dirty="0">
                <a:solidFill>
                  <a:schemeClr val="bg1"/>
                </a:solidFill>
              </a:rPr>
              <a:t> is developed using Machine Learning wherein algorithms are trained with body posture dataset to “learn” to “see” the body.</a:t>
            </a:r>
          </a:p>
        </p:txBody>
      </p:sp>
    </p:spTree>
    <p:extLst>
      <p:ext uri="{BB962C8B-B14F-4D97-AF65-F5344CB8AC3E}">
        <p14:creationId xmlns:p14="http://schemas.microsoft.com/office/powerpoint/2010/main" val="412219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055061" y="297569"/>
            <a:ext cx="850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PoseNet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(ml5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– How to add the library?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73F46-F032-4D4B-A45A-F5AB1383A5C3}"/>
              </a:ext>
            </a:extLst>
          </p:cNvPr>
          <p:cNvSpPr txBox="1"/>
          <p:nvPr/>
        </p:nvSpPr>
        <p:spPr>
          <a:xfrm>
            <a:off x="1266824" y="1485900"/>
            <a:ext cx="10325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DCD97-077F-4290-9846-F41F5FE596CF}"/>
              </a:ext>
            </a:extLst>
          </p:cNvPr>
          <p:cNvSpPr txBox="1"/>
          <p:nvPr/>
        </p:nvSpPr>
        <p:spPr>
          <a:xfrm>
            <a:off x="2114287" y="1252510"/>
            <a:ext cx="863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the caret to see all the files in your sketch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EFD21-CE80-47D4-BD52-23A55FB3D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20" y="1917621"/>
            <a:ext cx="5233579" cy="45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9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055061" y="297569"/>
            <a:ext cx="850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PoseNet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(ml5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– How to add the library?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73F46-F032-4D4B-A45A-F5AB1383A5C3}"/>
              </a:ext>
            </a:extLst>
          </p:cNvPr>
          <p:cNvSpPr txBox="1"/>
          <p:nvPr/>
        </p:nvSpPr>
        <p:spPr>
          <a:xfrm>
            <a:off x="1266824" y="1485900"/>
            <a:ext cx="10325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DCD97-077F-4290-9846-F41F5FE596CF}"/>
              </a:ext>
            </a:extLst>
          </p:cNvPr>
          <p:cNvSpPr txBox="1"/>
          <p:nvPr/>
        </p:nvSpPr>
        <p:spPr>
          <a:xfrm>
            <a:off x="2131065" y="1252510"/>
            <a:ext cx="86301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index.html and add the following line:</a:t>
            </a:r>
          </a:p>
          <a:p>
            <a:r>
              <a:rPr lang="en-US" dirty="0">
                <a:solidFill>
                  <a:schemeClr val="bg1"/>
                </a:solidFill>
              </a:rPr>
              <a:t>&lt;script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="https://unpkg.com/ml5@0.5.0/</a:t>
            </a:r>
            <a:r>
              <a:rPr lang="en-US" dirty="0" err="1">
                <a:solidFill>
                  <a:schemeClr val="bg1"/>
                </a:solidFill>
              </a:rPr>
              <a:t>dist</a:t>
            </a:r>
            <a:r>
              <a:rPr lang="en-US" dirty="0">
                <a:solidFill>
                  <a:schemeClr val="bg1"/>
                </a:solidFill>
              </a:rPr>
              <a:t>/ml5.min.js"&gt;&lt;/script&gt;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473AA-8FE1-4A03-8E54-2803C0E7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7" y="1962953"/>
            <a:ext cx="4816082" cy="4123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DE34E6-D3F0-4A47-9921-590181D31A6C}"/>
              </a:ext>
            </a:extLst>
          </p:cNvPr>
          <p:cNvSpPr txBox="1"/>
          <p:nvPr/>
        </p:nvSpPr>
        <p:spPr>
          <a:xfrm>
            <a:off x="1864015" y="6198453"/>
            <a:ext cx="863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https://editor.p5js.org/scotchANDsolder/sketches/5HV1aVmcM</a:t>
            </a:r>
            <a:r>
              <a:rPr lang="en-US" dirty="0">
                <a:solidFill>
                  <a:schemeClr val="bg1"/>
                </a:solidFill>
              </a:rPr>
              <a:t> to start with a basic sketch</a:t>
            </a:r>
          </a:p>
        </p:txBody>
      </p:sp>
    </p:spTree>
    <p:extLst>
      <p:ext uri="{BB962C8B-B14F-4D97-AF65-F5344CB8AC3E}">
        <p14:creationId xmlns:p14="http://schemas.microsoft.com/office/powerpoint/2010/main" val="260385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055061" y="297569"/>
            <a:ext cx="850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PoseNet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(ml5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– Available body points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73F46-F032-4D4B-A45A-F5AB1383A5C3}"/>
              </a:ext>
            </a:extLst>
          </p:cNvPr>
          <p:cNvSpPr txBox="1"/>
          <p:nvPr/>
        </p:nvSpPr>
        <p:spPr>
          <a:xfrm>
            <a:off x="1283601" y="1485900"/>
            <a:ext cx="10325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DCD97-077F-4290-9846-F41F5FE596CF}"/>
              </a:ext>
            </a:extLst>
          </p:cNvPr>
          <p:cNvSpPr txBox="1"/>
          <p:nvPr/>
        </p:nvSpPr>
        <p:spPr>
          <a:xfrm>
            <a:off x="2055061" y="5304506"/>
            <a:ext cx="86301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Exact Names of points : https://www.tensorflow.org/lite/examples/pose_estimation/overview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290" name="Picture 2" descr="Human Pose Estimation Using TensorFlow&amp;#39;s PoseNet Model | by Prakash verma |  Heartbeat">
            <a:extLst>
              <a:ext uri="{FF2B5EF4-FFF2-40B4-BE49-F238E27FC236}">
                <a16:creationId xmlns:a16="http://schemas.microsoft.com/office/drawing/2014/main" id="{1780F9F2-E827-41AB-A345-80FFA2AD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03" y="1049416"/>
            <a:ext cx="8059854" cy="381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9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Inspiration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425453" y="6334095"/>
            <a:ext cx="103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Jenny Holzer: https://www.youtube.com/watch?v=QeOOFKzQxS0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Renowned artist Jenny Holzer to debut project at UChicago using augmented  reality | University of Chicago News">
            <a:extLst>
              <a:ext uri="{FF2B5EF4-FFF2-40B4-BE49-F238E27FC236}">
                <a16:creationId xmlns:a16="http://schemas.microsoft.com/office/drawing/2014/main" id="{60CAE0A1-263B-474E-A327-94CEE34E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73" y="1339513"/>
            <a:ext cx="8192654" cy="460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3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Inspiration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425453" y="6334095"/>
            <a:ext cx="1037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Krzysztof 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Wodiczko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https://www.youtube.com/watch?v=bxyWkfIuSJo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Krzysztof Wodiczko Pomnikoterapia - Zachęta Narodowa Galeria Sztuki">
            <a:extLst>
              <a:ext uri="{FF2B5EF4-FFF2-40B4-BE49-F238E27FC236}">
                <a16:creationId xmlns:a16="http://schemas.microsoft.com/office/drawing/2014/main" id="{B410071A-1C6A-4FBD-8738-9E8A6F79E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89" y="1464193"/>
            <a:ext cx="4042226" cy="474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rzysztof Wodiczko&amp;#39;s 1988 Hirshhorn Museum, Washington, DC, Restaged -  Hirshhorn Museum and Sculpture Garden | Smithsonian">
            <a:extLst>
              <a:ext uri="{FF2B5EF4-FFF2-40B4-BE49-F238E27FC236}">
                <a16:creationId xmlns:a16="http://schemas.microsoft.com/office/drawing/2014/main" id="{EB239595-0C21-4BEE-AB53-D1D81FDC1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37" y="1259542"/>
            <a:ext cx="5898058" cy="445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46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Inspiration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905335" y="6180207"/>
            <a:ext cx="11871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Michael Naimark – Displacements(1980)</a:t>
            </a:r>
          </a:p>
          <a:p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https://www.youtube.com/watch?v=-15vr7OcVYM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Figure 35 Left: Displacements video installation by Michael Naimark (1980); Right: Media Room of the Future prototype by MIT (1979) was a spatial interactive visualization using rear projection as well as touch and pressure sensitive instrumentation in the arms of a chair.">
            <a:extLst>
              <a:ext uri="{FF2B5EF4-FFF2-40B4-BE49-F238E27FC236}">
                <a16:creationId xmlns:a16="http://schemas.microsoft.com/office/drawing/2014/main" id="{1B7F7301-D815-4CF1-8303-1B56A793C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23"/>
          <a:stretch/>
        </p:blipFill>
        <p:spPr bwMode="auto">
          <a:xfrm>
            <a:off x="3817701" y="1238845"/>
            <a:ext cx="4789403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3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Inspiration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905335" y="6180207"/>
            <a:ext cx="1187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Sunset Solitaire by Joe McKay : https://www.youtube.com/watch?v=DchBgy8yCd0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098" name="Picture 2" descr="Sunset Solitaire, 2007">
            <a:extLst>
              <a:ext uri="{FF2B5EF4-FFF2-40B4-BE49-F238E27FC236}">
                <a16:creationId xmlns:a16="http://schemas.microsoft.com/office/drawing/2014/main" id="{8FAF5C6D-897B-434E-9145-BA17829A3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86" y="1246909"/>
            <a:ext cx="5935028" cy="479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46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Inspiration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905335" y="6180207"/>
            <a:ext cx="1187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Nuage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Vert by 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HeHe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126" name="Picture 6" descr="Green Cloud « Inhabitat – Green Design, Innovation, Architecture, Green  Building">
            <a:extLst>
              <a:ext uri="{FF2B5EF4-FFF2-40B4-BE49-F238E27FC236}">
                <a16:creationId xmlns:a16="http://schemas.microsoft.com/office/drawing/2014/main" id="{CD83297F-22D9-4957-B68B-6BA9A9DAA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289" y="1451907"/>
            <a:ext cx="51149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Nuage Vert (Green Cloud) | Curating Cities: A Database Of Eco Public Art">
            <a:extLst>
              <a:ext uri="{FF2B5EF4-FFF2-40B4-BE49-F238E27FC236}">
                <a16:creationId xmlns:a16="http://schemas.microsoft.com/office/drawing/2014/main" id="{7CAE5EFB-0C14-4DB7-8636-85001179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0" y="2109132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9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Inspiration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905335" y="6180207"/>
            <a:ext cx="11871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Keyfleas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by Miles 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Hiroo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Peyton : https://www.youtube.com/watch?v=-VvTcBDFhtY</a:t>
            </a:r>
          </a:p>
          <a:p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146" name="Picture 2" descr="Keyfleas by Miles Hiroo Peyton - YouTube">
            <a:extLst>
              <a:ext uri="{FF2B5EF4-FFF2-40B4-BE49-F238E27FC236}">
                <a16:creationId xmlns:a16="http://schemas.microsoft.com/office/drawing/2014/main" id="{4F83D0AB-B656-4C3E-8619-9EB945EBC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71887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46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Inspiration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905335" y="6180207"/>
            <a:ext cx="1187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Delicate Boundaries by Chris Surge: https://www.youtube.com/watch?v=QJ-uUnsFdxg 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170" name="Picture 2" descr="Delicate Boundaries — The Science Gallery Network">
            <a:extLst>
              <a:ext uri="{FF2B5EF4-FFF2-40B4-BE49-F238E27FC236}">
                <a16:creationId xmlns:a16="http://schemas.microsoft.com/office/drawing/2014/main" id="{DD71A85A-E2E8-4029-8F3C-0EA459AB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145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5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Inspiration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905335" y="6180207"/>
            <a:ext cx="1187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Karolina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Sobecka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https://www.youtube.com/watch?v=lpju7FtSJ7U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194" name="Picture 2" descr="Wildlife - Karolina Sobecka">
            <a:extLst>
              <a:ext uri="{FF2B5EF4-FFF2-40B4-BE49-F238E27FC236}">
                <a16:creationId xmlns:a16="http://schemas.microsoft.com/office/drawing/2014/main" id="{F9EA49B8-BF36-4728-AAA1-D63F1126A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4" y="1600199"/>
            <a:ext cx="5399714" cy="404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niff&amp;quot; by Karolina Sobecka, is a really amazing interactive 3D projection  art piece of a dog on a store… | Interactive design, Interactive media,  Generative design">
            <a:extLst>
              <a:ext uri="{FF2B5EF4-FFF2-40B4-BE49-F238E27FC236}">
                <a16:creationId xmlns:a16="http://schemas.microsoft.com/office/drawing/2014/main" id="{C418308D-BC37-43C5-82F3-87002053E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894" y="2588273"/>
            <a:ext cx="4963342" cy="248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6729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528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Neue Haas Grotesk Text Pro</vt:lpstr>
      <vt:lpstr>Roboto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33</cp:revision>
  <dcterms:created xsi:type="dcterms:W3CDTF">2021-08-31T18:51:08Z</dcterms:created>
  <dcterms:modified xsi:type="dcterms:W3CDTF">2021-10-11T15:05:49Z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