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6" r:id="rId6"/>
    <p:sldId id="279" r:id="rId7"/>
    <p:sldId id="283" r:id="rId8"/>
    <p:sldId id="281" r:id="rId9"/>
    <p:sldId id="287" r:id="rId10"/>
    <p:sldId id="280" r:id="rId11"/>
    <p:sldId id="286" r:id="rId12"/>
    <p:sldId id="288" r:id="rId13"/>
    <p:sldId id="289" r:id="rId14"/>
    <p:sldId id="291" r:id="rId15"/>
    <p:sldId id="284" r:id="rId16"/>
    <p:sldId id="292" r:id="rId17"/>
    <p:sldId id="298" r:id="rId18"/>
    <p:sldId id="297" r:id="rId19"/>
    <p:sldId id="282" r:id="rId20"/>
    <p:sldId id="299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scotchANDsolder/collections/mAmAcn6Su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9/15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Update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and Inches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Save your canvas for Printing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Functions for creating motifs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#4 (Due 9/15)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3 P5Js Patterns ideas | pattern art, pattern, art">
            <a:extLst>
              <a:ext uri="{FF2B5EF4-FFF2-40B4-BE49-F238E27FC236}">
                <a16:creationId xmlns:a16="http://schemas.microsoft.com/office/drawing/2014/main" id="{6C6ED95D-649D-4CF4-8845-27FE3326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63 P5Js Patterns ideas | pattern art, pattern, art">
            <a:extLst>
              <a:ext uri="{FF2B5EF4-FFF2-40B4-BE49-F238E27FC236}">
                <a16:creationId xmlns:a16="http://schemas.microsoft.com/office/drawing/2014/main" id="{07887564-08A3-4C55-AB36-BEB71403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59" y="981075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63 P5Js Patterns ideas | pattern art, pattern, art">
            <a:extLst>
              <a:ext uri="{FF2B5EF4-FFF2-40B4-BE49-F238E27FC236}">
                <a16:creationId xmlns:a16="http://schemas.microsoft.com/office/drawing/2014/main" id="{B59E512F-57A5-40CD-AA1B-D52CF6DE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665" y="624841"/>
            <a:ext cx="3824288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9F988-FC94-4555-B4A4-85ED31FC8B80}"/>
              </a:ext>
            </a:extLst>
          </p:cNvPr>
          <p:cNvSpPr txBox="1"/>
          <p:nvPr/>
        </p:nvSpPr>
        <p:spPr>
          <a:xfrm>
            <a:off x="541883" y="300245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(1)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17 X 24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512EC-40A2-4657-B42D-7377952E400D}"/>
              </a:ext>
            </a:extLst>
          </p:cNvPr>
          <p:cNvSpPr txBox="1"/>
          <p:nvPr/>
        </p:nvSpPr>
        <p:spPr>
          <a:xfrm>
            <a:off x="4310059" y="374540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(2)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144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34 X 48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A536D-3D82-4713-B847-CF54A111F1B1}"/>
              </a:ext>
            </a:extLst>
          </p:cNvPr>
          <p:cNvSpPr txBox="1"/>
          <p:nvPr/>
        </p:nvSpPr>
        <p:spPr>
          <a:xfrm>
            <a:off x="8834661" y="4826675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(3)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dirty="0">
                <a:solidFill>
                  <a:schemeClr val="bg1"/>
                </a:solidFill>
              </a:rPr>
              <a:t>216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51 X 72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3 P5Js Patterns ideas | pattern art, pattern, art">
            <a:extLst>
              <a:ext uri="{FF2B5EF4-FFF2-40B4-BE49-F238E27FC236}">
                <a16:creationId xmlns:a16="http://schemas.microsoft.com/office/drawing/2014/main" id="{6C6ED95D-649D-4CF4-8845-27FE3326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9F988-FC94-4555-B4A4-85ED31FC8B80}"/>
              </a:ext>
            </a:extLst>
          </p:cNvPr>
          <p:cNvSpPr txBox="1"/>
          <p:nvPr/>
        </p:nvSpPr>
        <p:spPr>
          <a:xfrm>
            <a:off x="549845" y="356749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(1)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17 X 24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512EC-40A2-4657-B42D-7377952E400D}"/>
              </a:ext>
            </a:extLst>
          </p:cNvPr>
          <p:cNvSpPr txBox="1"/>
          <p:nvPr/>
        </p:nvSpPr>
        <p:spPr>
          <a:xfrm>
            <a:off x="4348274" y="3429000"/>
            <a:ext cx="3144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(2)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144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strike="sngStrike" dirty="0">
                <a:solidFill>
                  <a:schemeClr val="bg1"/>
                </a:solidFill>
              </a:rPr>
              <a:t>Print DPI </a:t>
            </a:r>
            <a:r>
              <a:rPr lang="en-US" sz="1800" strike="sngStrike" dirty="0">
                <a:solidFill>
                  <a:schemeClr val="bg1"/>
                </a:solidFill>
              </a:rPr>
              <a:t>72</a:t>
            </a:r>
          </a:p>
          <a:p>
            <a:r>
              <a:rPr lang="en-US" b="1" strike="sngStrike" dirty="0">
                <a:solidFill>
                  <a:schemeClr val="bg1"/>
                </a:solidFill>
              </a:rPr>
              <a:t>Print Size </a:t>
            </a:r>
            <a:r>
              <a:rPr lang="en-US" strike="sngStrike" dirty="0">
                <a:solidFill>
                  <a:schemeClr val="bg1"/>
                </a:solidFill>
              </a:rPr>
              <a:t>34 X 48 inches</a:t>
            </a:r>
          </a:p>
          <a:p>
            <a:r>
              <a:rPr lang="en-US" b="1" dirty="0">
                <a:solidFill>
                  <a:schemeClr val="bg1"/>
                </a:solidFill>
              </a:rPr>
              <a:t>Scale Down by 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Print DPI </a:t>
            </a:r>
            <a:r>
              <a:rPr lang="en-US" sz="1800" dirty="0">
                <a:solidFill>
                  <a:srgbClr val="FF0000"/>
                </a:solidFill>
              </a:rPr>
              <a:t>144</a:t>
            </a:r>
          </a:p>
          <a:p>
            <a:r>
              <a:rPr lang="en-US" b="1" dirty="0">
                <a:solidFill>
                  <a:srgbClr val="FF0000"/>
                </a:solidFill>
              </a:rPr>
              <a:t>Print Size </a:t>
            </a:r>
            <a:r>
              <a:rPr lang="en-US" dirty="0">
                <a:solidFill>
                  <a:srgbClr val="FF0000"/>
                </a:solidFill>
              </a:rPr>
              <a:t>17 X 24 inches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A536D-3D82-4713-B847-CF54A111F1B1}"/>
              </a:ext>
            </a:extLst>
          </p:cNvPr>
          <p:cNvSpPr txBox="1"/>
          <p:nvPr/>
        </p:nvSpPr>
        <p:spPr>
          <a:xfrm>
            <a:off x="8920386" y="3567499"/>
            <a:ext cx="31442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(3)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dirty="0">
                <a:solidFill>
                  <a:schemeClr val="bg1"/>
                </a:solidFill>
              </a:rPr>
              <a:t>216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strike="sngStrike" dirty="0">
                <a:solidFill>
                  <a:schemeClr val="bg1"/>
                </a:solidFill>
              </a:rPr>
              <a:t>Print DPI </a:t>
            </a:r>
            <a:r>
              <a:rPr lang="en-US" sz="1800" strike="sngStrike" dirty="0">
                <a:solidFill>
                  <a:schemeClr val="bg1"/>
                </a:solidFill>
              </a:rPr>
              <a:t>72</a:t>
            </a:r>
          </a:p>
          <a:p>
            <a:r>
              <a:rPr lang="en-US" b="1" strike="sngStrike" dirty="0">
                <a:solidFill>
                  <a:schemeClr val="bg1"/>
                </a:solidFill>
              </a:rPr>
              <a:t>Print Size </a:t>
            </a:r>
            <a:r>
              <a:rPr lang="en-US" strike="sngStrike" dirty="0">
                <a:solidFill>
                  <a:schemeClr val="bg1"/>
                </a:solidFill>
              </a:rPr>
              <a:t>51 X 72 inches</a:t>
            </a:r>
          </a:p>
          <a:p>
            <a:r>
              <a:rPr lang="en-US" b="1" dirty="0">
                <a:solidFill>
                  <a:schemeClr val="bg1"/>
                </a:solidFill>
              </a:rPr>
              <a:t>Scale Down by 3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Print DPI </a:t>
            </a:r>
            <a:r>
              <a:rPr lang="en-US" sz="1800" dirty="0">
                <a:solidFill>
                  <a:srgbClr val="FF0000"/>
                </a:solidFill>
              </a:rPr>
              <a:t>216</a:t>
            </a:r>
          </a:p>
          <a:p>
            <a:r>
              <a:rPr lang="en-US" b="1" dirty="0">
                <a:solidFill>
                  <a:srgbClr val="FF0000"/>
                </a:solidFill>
              </a:rPr>
              <a:t>Print Size </a:t>
            </a:r>
            <a:r>
              <a:rPr lang="en-US" dirty="0">
                <a:solidFill>
                  <a:srgbClr val="FF0000"/>
                </a:solidFill>
              </a:rPr>
              <a:t>17 X 24 inches</a:t>
            </a:r>
          </a:p>
          <a:p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B3514-1464-403F-AF36-5DA2B13C849E}"/>
              </a:ext>
            </a:extLst>
          </p:cNvPr>
          <p:cNvSpPr txBox="1"/>
          <p:nvPr/>
        </p:nvSpPr>
        <p:spPr>
          <a:xfrm>
            <a:off x="50154" y="247295"/>
            <a:ext cx="12014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Scale down the larges image to 17 X 24 inches to increase the resolution</a:t>
            </a:r>
          </a:p>
        </p:txBody>
      </p:sp>
      <p:pic>
        <p:nvPicPr>
          <p:cNvPr id="13" name="Picture 2" descr="63 P5Js Patterns ideas | pattern art, pattern, art">
            <a:extLst>
              <a:ext uri="{FF2B5EF4-FFF2-40B4-BE49-F238E27FC236}">
                <a16:creationId xmlns:a16="http://schemas.microsoft.com/office/drawing/2014/main" id="{D4BFCD4C-2D28-4E92-BA9F-FF9531B5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79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63 P5Js Patterns ideas | pattern art, pattern, art">
            <a:extLst>
              <a:ext uri="{FF2B5EF4-FFF2-40B4-BE49-F238E27FC236}">
                <a16:creationId xmlns:a16="http://schemas.microsoft.com/office/drawing/2014/main" id="{8F063A81-93C3-4E72-8B07-D501FECE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79" y="14022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8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Steps to Print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700239"/>
            <a:ext cx="85726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Set </a:t>
            </a:r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(1) </a:t>
            </a:r>
            <a:r>
              <a:rPr lang="en-US" sz="2400" dirty="0">
                <a:solidFill>
                  <a:schemeClr val="bg1"/>
                </a:solidFill>
              </a:rPr>
              <a:t>: This will set the canvas to 72 DPI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Determine the pixels for the canvas: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E.g. 17 X 24 in = </a:t>
            </a:r>
            <a:r>
              <a:rPr lang="en-US" sz="2400" dirty="0" err="1">
                <a:solidFill>
                  <a:schemeClr val="bg1"/>
                </a:solidFill>
              </a:rPr>
              <a:t>createCanvas</a:t>
            </a:r>
            <a:r>
              <a:rPr lang="en-US" sz="2400" dirty="0">
                <a:solidFill>
                  <a:schemeClr val="bg1"/>
                </a:solidFill>
              </a:rPr>
              <a:t>(1200,1700)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Complete your drawing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When ready to save/print, set </a:t>
            </a:r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Save your file to PNG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NOTE: </a:t>
            </a:r>
            <a:r>
              <a:rPr lang="en-US" sz="2400" dirty="0">
                <a:solidFill>
                  <a:schemeClr val="bg1"/>
                </a:solidFill>
              </a:rPr>
              <a:t>Your file will be 3 times the original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Scale the Image down to 17 X 24 either in Photoshop or online tool (https://convert-dpi.com/)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Work with Alex/VRPL Lab to print your pattern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700239"/>
            <a:ext cx="85726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have been using functions all this while….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draw(), circle(),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are commands to tell the computer to take specific pre-defined actions.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 p5.sj we can create our functions to help us </a:t>
            </a:r>
            <a:r>
              <a:rPr lang="en-US" sz="2400" i="1" dirty="0">
                <a:solidFill>
                  <a:schemeClr val="bg1"/>
                </a:solidFill>
              </a:rPr>
              <a:t>organize our code into smaller chunks and treat complicated tasks as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216172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4175353" y="1616349"/>
            <a:ext cx="40878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myFunction</a:t>
            </a:r>
            <a:r>
              <a:rPr lang="en-US" sz="2400" dirty="0">
                <a:solidFill>
                  <a:schemeClr val="bg1"/>
                </a:solidFill>
              </a:rPr>
              <a:t>(){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//Do Something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myFunction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x,y</a:t>
            </a:r>
            <a:r>
              <a:rPr lang="en-US" sz="2400" dirty="0">
                <a:solidFill>
                  <a:schemeClr val="bg1"/>
                </a:solidFill>
              </a:rPr>
              <a:t>){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//Do Something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08A59-75B9-445C-A3F7-F79D9F3E5368}"/>
              </a:ext>
            </a:extLst>
          </p:cNvPr>
          <p:cNvCxnSpPr>
            <a:cxnSpLocks/>
          </p:cNvCxnSpPr>
          <p:nvPr/>
        </p:nvCxnSpPr>
        <p:spPr>
          <a:xfrm flipH="1">
            <a:off x="6811861" y="1233182"/>
            <a:ext cx="231536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04358-9326-4451-9C15-3084578761DB}"/>
              </a:ext>
            </a:extLst>
          </p:cNvPr>
          <p:cNvCxnSpPr>
            <a:cxnSpLocks/>
          </p:cNvCxnSpPr>
          <p:nvPr/>
        </p:nvCxnSpPr>
        <p:spPr>
          <a:xfrm flipH="1">
            <a:off x="7475990" y="3818390"/>
            <a:ext cx="231536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6CFC1C-2245-42E5-9B81-62A3F245F294}"/>
              </a:ext>
            </a:extLst>
          </p:cNvPr>
          <p:cNvSpPr txBox="1"/>
          <p:nvPr/>
        </p:nvSpPr>
        <p:spPr>
          <a:xfrm>
            <a:off x="9224852" y="1011963"/>
            <a:ext cx="219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This is the name of your function, and you can call it anything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2A31F-04C6-44C4-803A-505F0D1F3273}"/>
              </a:ext>
            </a:extLst>
          </p:cNvPr>
          <p:cNvSpPr txBox="1"/>
          <p:nvPr/>
        </p:nvSpPr>
        <p:spPr>
          <a:xfrm>
            <a:off x="9791351" y="3495224"/>
            <a:ext cx="219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You can create functions that take it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49C86-6670-42E3-8386-6D21A9C0785E}"/>
              </a:ext>
            </a:extLst>
          </p:cNvPr>
          <p:cNvSpPr txBox="1"/>
          <p:nvPr/>
        </p:nvSpPr>
        <p:spPr>
          <a:xfrm>
            <a:off x="2539068" y="6211669"/>
            <a:ext cx="866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 More: https://happycoding.io/tutorials/p5js/creating-functions</a:t>
            </a:r>
          </a:p>
        </p:txBody>
      </p:sp>
    </p:spTree>
    <p:extLst>
      <p:ext uri="{BB962C8B-B14F-4D97-AF65-F5344CB8AC3E}">
        <p14:creationId xmlns:p14="http://schemas.microsoft.com/office/powerpoint/2010/main" val="112102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682483"/>
            <a:ext cx="8572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Let’s make a function that will create….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…a red square with a circle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8A9C4-D838-4F4A-8A29-0988F436AF91}"/>
              </a:ext>
            </a:extLst>
          </p:cNvPr>
          <p:cNvSpPr txBox="1"/>
          <p:nvPr/>
        </p:nvSpPr>
        <p:spPr>
          <a:xfrm>
            <a:off x="1923175" y="4990851"/>
            <a:ext cx="9846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Answer: 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https://editor.p5js.org/scotchANDsolder/collections/mAmAcn6Su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NOTE: I will be saving in class code examples. You can access them using the link above. I have also put this on the homepage of the class website for easy access/</a:t>
            </a:r>
          </a:p>
        </p:txBody>
      </p:sp>
    </p:spTree>
    <p:extLst>
      <p:ext uri="{BB962C8B-B14F-4D97-AF65-F5344CB8AC3E}">
        <p14:creationId xmlns:p14="http://schemas.microsoft.com/office/powerpoint/2010/main" val="251386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Pattern 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D62E3-07EE-4EA1-AF50-32A0FA912141}"/>
              </a:ext>
            </a:extLst>
          </p:cNvPr>
          <p:cNvSpPr txBox="1"/>
          <p:nvPr/>
        </p:nvSpPr>
        <p:spPr>
          <a:xfrm>
            <a:off x="955416" y="1415347"/>
            <a:ext cx="10705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Motif: </a:t>
            </a:r>
            <a:r>
              <a:rPr lang="en-US" sz="2400" dirty="0">
                <a:solidFill>
                  <a:schemeClr val="bg1"/>
                </a:solidFill>
              </a:rPr>
              <a:t>The starting point of any pattern is the single element that will be repeated. Use functions for this!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Tessellation:  </a:t>
            </a:r>
            <a:r>
              <a:rPr lang="en-US" sz="2400" dirty="0">
                <a:solidFill>
                  <a:schemeClr val="bg1"/>
                </a:solidFill>
              </a:rPr>
              <a:t> Process of tiling of a flat surface using or more geometric shapes (motifs)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52839-EB17-4A90-8DFD-5198B958EA84}"/>
              </a:ext>
            </a:extLst>
          </p:cNvPr>
          <p:cNvSpPr/>
          <p:nvPr/>
        </p:nvSpPr>
        <p:spPr>
          <a:xfrm>
            <a:off x="180538" y="3049061"/>
            <a:ext cx="4186106" cy="3699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peating Seamless Geometric Pattern Design Vectors - FreePatternsArea">
            <a:extLst>
              <a:ext uri="{FF2B5EF4-FFF2-40B4-BE49-F238E27FC236}">
                <a16:creationId xmlns:a16="http://schemas.microsoft.com/office/drawing/2014/main" id="{6ABE43E2-3828-49D6-9555-53685C7C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" y="3124895"/>
            <a:ext cx="3770152" cy="37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ie Indienne , Durga : Paix , Puissance et Beauté , Paisley Motif  traditionnel Hindou sur un Bleu Navy profond , Merveilleuse… | Paisley,  Motif paisley, Hindouisme">
            <a:extLst>
              <a:ext uri="{FF2B5EF4-FFF2-40B4-BE49-F238E27FC236}">
                <a16:creationId xmlns:a16="http://schemas.microsoft.com/office/drawing/2014/main" id="{D79DA3EF-EF54-46CB-8FC2-A22523BF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80" y="3099569"/>
            <a:ext cx="3649211" cy="36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amless Pattern With Indian Motifs. Stock Illustration - Illustration of  element, monochrome: 69560161">
            <a:extLst>
              <a:ext uri="{FF2B5EF4-FFF2-40B4-BE49-F238E27FC236}">
                <a16:creationId xmlns:a16="http://schemas.microsoft.com/office/drawing/2014/main" id="{575C954B-8F43-4AFD-821A-06816E9C0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6"/>
          <a:stretch/>
        </p:blipFill>
        <p:spPr bwMode="auto">
          <a:xfrm>
            <a:off x="8418526" y="3195745"/>
            <a:ext cx="3592935" cy="35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3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pic>
        <p:nvPicPr>
          <p:cNvPr id="1026" name="Picture 2" descr="Pattern based on Vera Molnár's (Dés) Ordres Series (1974) – Algorithm 21.01  | Generative Landscapes">
            <a:extLst>
              <a:ext uri="{FF2B5EF4-FFF2-40B4-BE49-F238E27FC236}">
                <a16:creationId xmlns:a16="http://schemas.microsoft.com/office/drawing/2014/main" id="{4F21238D-5598-4E2B-82DE-6AA3C7E3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7" y="1596111"/>
            <a:ext cx="4899731" cy="48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9403F-59DA-4492-BA2E-80F469C73EBC}"/>
              </a:ext>
            </a:extLst>
          </p:cNvPr>
          <p:cNvSpPr txBox="1"/>
          <p:nvPr/>
        </p:nvSpPr>
        <p:spPr>
          <a:xfrm>
            <a:off x="6773966" y="2072322"/>
            <a:ext cx="45092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the motif here?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Let’s recreate this Vera Molnar drawing using functions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4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Notes &amp;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D62E3-07EE-4EA1-AF50-32A0FA912141}"/>
              </a:ext>
            </a:extLst>
          </p:cNvPr>
          <p:cNvSpPr txBox="1"/>
          <p:nvPr/>
        </p:nvSpPr>
        <p:spPr>
          <a:xfrm>
            <a:off x="955416" y="1415347"/>
            <a:ext cx="107052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Randomness Spectrum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 one is complete chaos and the other end is complete structure. Find a balance!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functions to create motifs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nested loops to tile your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 with the motifs first, sometimes doing it all at the same time can be challenging.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Draw on Paper!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not forget Colors &amp;Transparency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9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Timeline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your 3 Patterns &amp; Link to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Large Screenshots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Due: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9/29 (Before Class)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Updated Schedule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9/15 – Functions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#4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 9/20 – Studio Time*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MEETING)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9/22 – Studio Time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MEETING)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 9/27 – Studio Time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 person)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- I will be available online over MS Teams/Zoom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970483" y="4133046"/>
            <a:ext cx="85726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PPI (DPI)</a:t>
            </a:r>
            <a:r>
              <a:rPr lang="en-US" sz="2400" dirty="0">
                <a:solidFill>
                  <a:schemeClr val="bg1"/>
                </a:solidFill>
              </a:rPr>
              <a:t>= pixels/dots per sq inch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High Resolution Image ~ 300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Pixel size">
            <a:extLst>
              <a:ext uri="{FF2B5EF4-FFF2-40B4-BE49-F238E27FC236}">
                <a16:creationId xmlns:a16="http://schemas.microsoft.com/office/drawing/2014/main" id="{D52DA5F5-473D-47C2-8B9C-2D1334B9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93" y="1469572"/>
            <a:ext cx="7877175" cy="25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7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E2811C-337A-4312-BEAF-C0782E1F79EE}"/>
              </a:ext>
            </a:extLst>
          </p:cNvPr>
          <p:cNvSpPr/>
          <p:nvPr/>
        </p:nvSpPr>
        <p:spPr>
          <a:xfrm>
            <a:off x="-464840" y="2941857"/>
            <a:ext cx="13409772" cy="3836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pic>
        <p:nvPicPr>
          <p:cNvPr id="2050" name="Picture 2" descr="Pixel density">
            <a:extLst>
              <a:ext uri="{FF2B5EF4-FFF2-40B4-BE49-F238E27FC236}">
                <a16:creationId xmlns:a16="http://schemas.microsoft.com/office/drawing/2014/main" id="{C6678F73-30D1-4B98-BC36-C2B99E02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72" y="3338170"/>
            <a:ext cx="10572750" cy="25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AB6CB-2F7D-42CE-8D37-3D93E77E13A0}"/>
              </a:ext>
            </a:extLst>
          </p:cNvPr>
          <p:cNvSpPr txBox="1"/>
          <p:nvPr/>
        </p:nvSpPr>
        <p:spPr>
          <a:xfrm>
            <a:off x="2974181" y="1500429"/>
            <a:ext cx="6710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PPI (DPI)</a:t>
            </a:r>
            <a:r>
              <a:rPr lang="en-US" sz="1800" dirty="0">
                <a:solidFill>
                  <a:schemeClr val="bg1"/>
                </a:solidFill>
              </a:rPr>
              <a:t>= pixels/dots per inch</a:t>
            </a:r>
          </a:p>
        </p:txBody>
      </p:sp>
    </p:spTree>
    <p:extLst>
      <p:ext uri="{BB962C8B-B14F-4D97-AF65-F5344CB8AC3E}">
        <p14:creationId xmlns:p14="http://schemas.microsoft.com/office/powerpoint/2010/main" val="4525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 to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87030" y="1536174"/>
            <a:ext cx="85726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 this function to the end of your code: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function </a:t>
            </a:r>
            <a:r>
              <a:rPr lang="en-US" sz="2400" b="1" dirty="0" err="1">
                <a:solidFill>
                  <a:schemeClr val="bg1"/>
                </a:solidFill>
              </a:rPr>
              <a:t>keyPressed</a:t>
            </a:r>
            <a:r>
              <a:rPr lang="en-US" sz="24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save(‘myPattern.png’) </a:t>
            </a:r>
            <a:r>
              <a:rPr lang="en-US" sz="2400" dirty="0">
                <a:solidFill>
                  <a:schemeClr val="bg1"/>
                </a:solidFill>
              </a:rPr>
              <a:t>-&gt; You can change this filename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Every time you press a key while on your canvas, your browser will save the file as an PNG image</a:t>
            </a:r>
          </a:p>
        </p:txBody>
      </p:sp>
    </p:spTree>
    <p:extLst>
      <p:ext uri="{BB962C8B-B14F-4D97-AF65-F5344CB8AC3E}">
        <p14:creationId xmlns:p14="http://schemas.microsoft.com/office/powerpoint/2010/main" val="412478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DF82C-0154-4483-8C36-2EF1A7BDD573}"/>
              </a:ext>
            </a:extLst>
          </p:cNvPr>
          <p:cNvSpPr txBox="1"/>
          <p:nvPr/>
        </p:nvSpPr>
        <p:spPr>
          <a:xfrm>
            <a:off x="1467389" y="1497879"/>
            <a:ext cx="92572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default, when saving images from p5.js is DPI = 72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To get a </a:t>
            </a:r>
            <a:r>
              <a:rPr lang="en-US" sz="2400" b="1" dirty="0">
                <a:solidFill>
                  <a:schemeClr val="bg1"/>
                </a:solidFill>
              </a:rPr>
              <a:t>17 X 24 </a:t>
            </a:r>
            <a:r>
              <a:rPr lang="en-US" sz="2400" dirty="0">
                <a:solidFill>
                  <a:schemeClr val="bg1"/>
                </a:solidFill>
              </a:rPr>
              <a:t>inch printout, what will be your canvas size?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OR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What will be the parameters for </a:t>
            </a:r>
            <a:r>
              <a:rPr lang="en-US" sz="2400" b="1" dirty="0" err="1">
                <a:solidFill>
                  <a:schemeClr val="bg1"/>
                </a:solidFill>
              </a:rPr>
              <a:t>createCanvas</a:t>
            </a:r>
            <a:r>
              <a:rPr lang="en-US" sz="2400" b="1" dirty="0">
                <a:solidFill>
                  <a:schemeClr val="bg1"/>
                </a:solidFill>
              </a:rPr>
              <a:t>(X,Y) 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84ADD-AD1C-4258-8574-A11EBEFF0F59}"/>
              </a:ext>
            </a:extLst>
          </p:cNvPr>
          <p:cNvSpPr txBox="1"/>
          <p:nvPr/>
        </p:nvSpPr>
        <p:spPr>
          <a:xfrm>
            <a:off x="1467389" y="5566629"/>
            <a:ext cx="9447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Helpful calculator: https://www.omnicalculator.com/conversion/pixels-to-inches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953705" y="2329413"/>
            <a:ext cx="857268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PPI (DPI)</a:t>
            </a:r>
            <a:r>
              <a:rPr lang="en-US" sz="2400" dirty="0">
                <a:solidFill>
                  <a:schemeClr val="bg1"/>
                </a:solidFill>
              </a:rPr>
              <a:t>= pixels/dots per inch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High Resolution Image ~ 300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What will be your canvas size for Project 1?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Get the Perfect Print Resolution - Replica Printing">
            <a:extLst>
              <a:ext uri="{FF2B5EF4-FFF2-40B4-BE49-F238E27FC236}">
                <a16:creationId xmlns:a16="http://schemas.microsoft.com/office/drawing/2014/main" id="{3BD221A5-36E0-43DB-A86E-9885276C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45" y="1448353"/>
            <a:ext cx="8087450" cy="45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B01C7-8CEE-440D-9820-F74DFD0B3E6C}"/>
              </a:ext>
            </a:extLst>
          </p:cNvPr>
          <p:cNvSpPr txBox="1"/>
          <p:nvPr/>
        </p:nvSpPr>
        <p:spPr>
          <a:xfrm>
            <a:off x="3048000" y="6164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The issue with 72 DPI</a:t>
            </a:r>
          </a:p>
        </p:txBody>
      </p:sp>
    </p:spTree>
    <p:extLst>
      <p:ext uri="{BB962C8B-B14F-4D97-AF65-F5344CB8AC3E}">
        <p14:creationId xmlns:p14="http://schemas.microsoft.com/office/powerpoint/2010/main" val="85230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658615" y="323850"/>
            <a:ext cx="886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get a High Res image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306005" y="2338938"/>
            <a:ext cx="10324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(VAL)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This function will enable you to add more pixels to your sketches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By default, this is set to ~ 1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(2) </a:t>
            </a:r>
            <a:r>
              <a:rPr lang="en-US" sz="2800" dirty="0">
                <a:solidFill>
                  <a:schemeClr val="bg1"/>
                </a:solidFill>
              </a:rPr>
              <a:t>Will double the number of pixels (144 DPI)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(3) </a:t>
            </a:r>
            <a:r>
              <a:rPr lang="en-US" sz="2800" dirty="0">
                <a:solidFill>
                  <a:schemeClr val="bg1"/>
                </a:solidFill>
              </a:rPr>
              <a:t>Will triple the number of pixels (216 DPI)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54083-5BD2-423F-857C-26FA07D365B7}"/>
              </a:ext>
            </a:extLst>
          </p:cNvPr>
          <p:cNvSpPr txBox="1"/>
          <p:nvPr/>
        </p:nvSpPr>
        <p:spPr>
          <a:xfrm>
            <a:off x="3044502" y="5311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Remember p5.js will only save images in 72 DPI</a:t>
            </a:r>
          </a:p>
        </p:txBody>
      </p:sp>
    </p:spTree>
    <p:extLst>
      <p:ext uri="{BB962C8B-B14F-4D97-AF65-F5344CB8AC3E}">
        <p14:creationId xmlns:p14="http://schemas.microsoft.com/office/powerpoint/2010/main" val="49326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658615" y="323850"/>
            <a:ext cx="886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 vs Saving/Printing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590550" y="1776963"/>
            <a:ext cx="109442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Remember p5.js will always save in 72 DPI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(2) </a:t>
            </a:r>
            <a:r>
              <a:rPr lang="en-US" sz="2800" dirty="0">
                <a:solidFill>
                  <a:schemeClr val="bg1"/>
                </a:solidFill>
              </a:rPr>
              <a:t>Will double the number of pixels (144 DPI), </a:t>
            </a:r>
            <a:r>
              <a:rPr lang="en-US" sz="2800" dirty="0">
                <a:solidFill>
                  <a:srgbClr val="FF0000"/>
                </a:solidFill>
              </a:rPr>
              <a:t>on the screen. But when saving it will double the size. The output image will still have 72 DPI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(3) </a:t>
            </a:r>
            <a:r>
              <a:rPr lang="en-US" sz="2800" dirty="0">
                <a:solidFill>
                  <a:schemeClr val="bg1"/>
                </a:solidFill>
              </a:rPr>
              <a:t>Will triple the number of pixels (216 DPI), </a:t>
            </a:r>
            <a:r>
              <a:rPr lang="en-US" sz="2800" dirty="0">
                <a:solidFill>
                  <a:srgbClr val="FF0000"/>
                </a:solidFill>
              </a:rPr>
              <a:t>on the screen. But when saving it will triple the size. The output image will still have 72 DPI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73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1031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19</cp:revision>
  <dcterms:created xsi:type="dcterms:W3CDTF">2021-08-31T18:51:08Z</dcterms:created>
  <dcterms:modified xsi:type="dcterms:W3CDTF">2021-09-15T16:24:21Z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