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8" r:id="rId5"/>
    <p:sldId id="260" r:id="rId6"/>
    <p:sldId id="276" r:id="rId7"/>
    <p:sldId id="275" r:id="rId8"/>
    <p:sldId id="281" r:id="rId9"/>
    <p:sldId id="277" r:id="rId10"/>
    <p:sldId id="278" r:id="rId11"/>
    <p:sldId id="279" r:id="rId12"/>
    <p:sldId id="280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0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0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5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3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7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7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5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85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43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ditor.p5js.org/scotchANDsolder/sketches/zz55GPMj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ditor.p5js.org/scotchANDsolder/sketches/xjmKGtfY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.p5js.org/scotchANDsolder/sketches/UIWEJOpX9" TargetMode="External"/><Relationship Id="rId2" Type="http://schemas.openxmlformats.org/officeDocument/2006/relationships/hyperlink" Target="https://editor.p5js.org/scotchANDsolder/sketches/qYyiogwTF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ditor.p5js.org/scotchANDsolder/sketches/ts0QM2LQ_" TargetMode="External"/><Relationship Id="rId4" Type="http://schemas.openxmlformats.org/officeDocument/2006/relationships/hyperlink" Target="https://editor.p5js.org/scotchANDsolder/sketches/N31w4Ttx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rm.io/matter-js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.p5js.org/scotchANDsolder/sketches/FAPjEKFcY" TargetMode="External"/><Relationship Id="rId2" Type="http://schemas.openxmlformats.org/officeDocument/2006/relationships/hyperlink" Target="http://palmerpaul.com/p5-matter/p5-matter-template.zip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almerpaul.com/p5-matter/docs/#physicalobject" TargetMode="External"/><Relationship Id="rId2" Type="http://schemas.openxmlformats.org/officeDocument/2006/relationships/hyperlink" Target="http://palmerpaul.com/p5-matter/docs/#mattermakebal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10/13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266824" y="1485900"/>
            <a:ext cx="1032510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House Updates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Smooth and organic motions: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Perlin Noise (More Array examples)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Matter.js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6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055061" y="297569"/>
            <a:ext cx="850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Suggestions for Project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73F46-F032-4D4B-A45A-F5AB1383A5C3}"/>
              </a:ext>
            </a:extLst>
          </p:cNvPr>
          <p:cNvSpPr txBox="1"/>
          <p:nvPr/>
        </p:nvSpPr>
        <p:spPr>
          <a:xfrm>
            <a:off x="1283601" y="1485900"/>
            <a:ext cx="10325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DCD97-077F-4290-9846-F41F5FE596CF}"/>
              </a:ext>
            </a:extLst>
          </p:cNvPr>
          <p:cNvSpPr txBox="1"/>
          <p:nvPr/>
        </p:nvSpPr>
        <p:spPr>
          <a:xfrm>
            <a:off x="2131064" y="1311347"/>
            <a:ext cx="863017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Creative Coding aims to go beyond just representation/realism i.e. it lends itself to abstraction.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Take an experimental approach i.e. try a few things before deciding which direction to take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Have your imagery interact with the wall or space. Even simple textures that are mapped to a specific architecture/object can be interesting.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Consider using random &amp; </a:t>
            </a:r>
            <a:r>
              <a:rPr lang="en-US" dirty="0" err="1">
                <a:solidFill>
                  <a:schemeClr val="bg1"/>
                </a:solidFill>
              </a:rPr>
              <a:t>perlin</a:t>
            </a:r>
            <a:r>
              <a:rPr lang="en-US" dirty="0">
                <a:solidFill>
                  <a:schemeClr val="bg1"/>
                </a:solidFill>
              </a:rPr>
              <a:t> noise. Each visitor can have a unique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Expand on Project 1 i.e. if you could animate your patterns how would they come alive?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9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Random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BBF39-8599-4E55-951E-F83CC02D268E}"/>
              </a:ext>
            </a:extLst>
          </p:cNvPr>
          <p:cNvSpPr txBox="1"/>
          <p:nvPr/>
        </p:nvSpPr>
        <p:spPr>
          <a:xfrm>
            <a:off x="1266824" y="1485900"/>
            <a:ext cx="1032510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myNum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random(5,20)</a:t>
            </a: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4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Gives you a random number between 5 &amp; 20 every time this line is executed</a:t>
            </a:r>
          </a:p>
          <a:p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Every time a number is selected it is independent from the pervious number.  While is this good in some cases, it is not always the best. </a:t>
            </a:r>
          </a:p>
          <a:p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 see this example: 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https://editor.p5js.org/scotchANDsolder/sketches/zz55GPMjM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motion of the circle is too random! Does not look that interesting. </a:t>
            </a:r>
          </a:p>
          <a:p>
            <a:endParaRPr lang="en-US" sz="2800" i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3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Perlin Noise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BBF39-8599-4E55-951E-F83CC02D268E}"/>
              </a:ext>
            </a:extLst>
          </p:cNvPr>
          <p:cNvSpPr txBox="1"/>
          <p:nvPr/>
        </p:nvSpPr>
        <p:spPr>
          <a:xfrm>
            <a:off x="1266824" y="1485900"/>
            <a:ext cx="103251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better way of getting random numbers that are 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smooth*</a:t>
            </a: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- Perlin noise will give numbers that are dependent on the previous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much better way of moving circles: 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https://editor.p5js.org/scotchANDsolder/sketches/xjmKGtfYa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Notice how the motion is more organic</a:t>
            </a:r>
          </a:p>
          <a:p>
            <a:endParaRPr lang="en-US" sz="2800" i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5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2D Perlin Noise for Random Terrain Generation - Stack Overflow">
            <a:extLst>
              <a:ext uri="{FF2B5EF4-FFF2-40B4-BE49-F238E27FC236}">
                <a16:creationId xmlns:a16="http://schemas.microsoft.com/office/drawing/2014/main" id="{5A50B863-34C9-4269-A3CC-81F016CA22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5" b="-764"/>
          <a:stretch/>
        </p:blipFill>
        <p:spPr bwMode="auto">
          <a:xfrm>
            <a:off x="507753" y="1721840"/>
            <a:ext cx="11344275" cy="341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4BAA25-B6C0-43E3-B0E2-9A72BD6B6FA2}"/>
              </a:ext>
            </a:extLst>
          </p:cNvPr>
          <p:cNvSpPr txBox="1"/>
          <p:nvPr/>
        </p:nvSpPr>
        <p:spPr>
          <a:xfrm>
            <a:off x="2266950" y="323850"/>
            <a:ext cx="765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Perlin Noise vs Random</a:t>
            </a:r>
          </a:p>
        </p:txBody>
      </p:sp>
    </p:spTree>
    <p:extLst>
      <p:ext uri="{BB962C8B-B14F-4D97-AF65-F5344CB8AC3E}">
        <p14:creationId xmlns:p14="http://schemas.microsoft.com/office/powerpoint/2010/main" val="18161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4BAA25-B6C0-43E3-B0E2-9A72BD6B6FA2}"/>
              </a:ext>
            </a:extLst>
          </p:cNvPr>
          <p:cNvSpPr txBox="1"/>
          <p:nvPr/>
        </p:nvSpPr>
        <p:spPr>
          <a:xfrm>
            <a:off x="2266950" y="323850"/>
            <a:ext cx="765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Perlin Noise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2D64F-8DBD-443D-A664-252745CB3889}"/>
              </a:ext>
            </a:extLst>
          </p:cNvPr>
          <p:cNvSpPr txBox="1"/>
          <p:nvPr/>
        </p:nvSpPr>
        <p:spPr>
          <a:xfrm>
            <a:off x="1266824" y="1485900"/>
            <a:ext cx="1032510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Line in the Wind: </a:t>
            </a: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https://editor.p5js.org/scotchANDsolder/sketches/qYyiogwTF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Many Sticks in the Wind: </a:t>
            </a: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https://editor.p5js.org/scotchANDsolder/sketches/UIWEJOpX9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Perlin &amp; Color : </a:t>
            </a: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https://editor.p5js.org/scotchANDsolder/sketches/N31w4TtxD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Spiky Germanium: </a:t>
            </a: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5"/>
              </a:rPr>
              <a:t>https://editor.p5js.org/scotchANDsolder/sketches/ts0QM2LQ_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800" i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66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Anatomy of Perlin Noise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BBF39-8599-4E55-951E-F83CC02D268E}"/>
              </a:ext>
            </a:extLst>
          </p:cNvPr>
          <p:cNvSpPr txBox="1"/>
          <p:nvPr/>
        </p:nvSpPr>
        <p:spPr>
          <a:xfrm>
            <a:off x="1266824" y="1485900"/>
            <a:ext cx="1062037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noise(x) -&gt; give you values between 0 &amp; 1.0 ( in a smooth way)</a:t>
            </a:r>
          </a:p>
          <a:p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order to use noise() we must </a:t>
            </a:r>
            <a:r>
              <a:rPr lang="en-US" sz="28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scale 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&amp; </a:t>
            </a:r>
            <a:r>
              <a:rPr lang="en-US" sz="28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increment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example, if we want </a:t>
            </a: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perlin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noise numbers between 0 and 200:</a:t>
            </a:r>
          </a:p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xpos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200 * noise(off)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//</a:t>
            </a:r>
            <a:r>
              <a:rPr lang="en-US" sz="2000" i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xpos</a:t>
            </a:r>
            <a:r>
              <a:rPr lang="en-US" sz="20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will range between 0 &amp; 200.0 </a:t>
            </a:r>
            <a:endParaRPr lang="en-US" sz="2000" b="1" i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off = off + 0.01 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//off is updated</a:t>
            </a:r>
            <a:endParaRPr lang="en-US" sz="2000" b="1" i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b="1" i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b="1" i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are </a:t>
            </a:r>
            <a:r>
              <a:rPr lang="en-US" sz="20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scaling 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 200. This determines what range of numbers we want</a:t>
            </a:r>
          </a:p>
          <a:p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are </a:t>
            </a:r>
            <a:r>
              <a:rPr lang="en-US" sz="20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incrementing 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 0.01. This determines the smoothness. Lower the increment, more the smoothness.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3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Matter.js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BBF39-8599-4E55-951E-F83CC02D268E}"/>
              </a:ext>
            </a:extLst>
          </p:cNvPr>
          <p:cNvSpPr txBox="1"/>
          <p:nvPr/>
        </p:nvSpPr>
        <p:spPr>
          <a:xfrm>
            <a:off x="1266824" y="1485900"/>
            <a:ext cx="106203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Physics Libraries that simulates motions of objects in the real world.</a:t>
            </a:r>
          </a:p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Examples: 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https://brm.io/matter-js/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73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Matter.js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BBF39-8599-4E55-951E-F83CC02D268E}"/>
              </a:ext>
            </a:extLst>
          </p:cNvPr>
          <p:cNvSpPr txBox="1"/>
          <p:nvPr/>
        </p:nvSpPr>
        <p:spPr>
          <a:xfrm>
            <a:off x="1266824" y="1485900"/>
            <a:ext cx="1062037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Steps to use: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Download template from here: 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http://palmerpaul.com/p5-matter/p5-matter-template.zip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Extract file and locate the following 2 files: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p5-matter.min.js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matter.min.js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Upload these to your p5.js web-editor. Click on the caret to see your files. Click on the arrow next to ‘Sketch File’ and upload the 2 files.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index.html and add the following lines: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&lt;script </a:t>
            </a: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src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="matter.min.js"&gt;&lt;/script&gt;   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&lt;script </a:t>
            </a: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src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="p5-matter.min.js"&gt;&lt;/script&gt;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and copy this script to your web editor: 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https://editor.p5js.org/scotchANDsolder/sketches/FAPjEKFcY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46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Matter.js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BBF39-8599-4E55-951E-F83CC02D268E}"/>
              </a:ext>
            </a:extLst>
          </p:cNvPr>
          <p:cNvSpPr txBox="1"/>
          <p:nvPr/>
        </p:nvSpPr>
        <p:spPr>
          <a:xfrm>
            <a:off x="1266824" y="1485900"/>
            <a:ext cx="1062037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Available Shapes: 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Ball, Block, Barrier, Sign (Text)</a:t>
            </a:r>
          </a:p>
          <a:p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Put </a:t>
            </a: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matter.init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in the setup()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shapes by calling </a:t>
            </a: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matter.makeBall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(…..) </a:t>
            </a: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matter.makeBarreir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(……) etc.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Let's look at the parameters: 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http://palmerpaul.com/p5-matter/docs/#mattermakeball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Eg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let </a:t>
            </a: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ball = </a:t>
            </a: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matter.makeBall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(200,300,50)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myBall.show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-&gt; displays and starts the physics engine for </a:t>
            </a: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myBall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 can also add some features to each shape: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Eg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 let ball = </a:t>
            </a: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matter.makeBall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(width / 2, 50, 60 , {restitution: 0.5 } 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Restitution is the elasticity of the object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 </a:t>
            </a: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myblock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matter.makeBarrier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(width / 2,500,400,100, {restitution: 0.5, friction : 0.25 }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can find out the location of each body (and other elements : 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http://palmerpaul.com/p5-matter/docs/#physicalobject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 </a:t>
            </a: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xpos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ball.getPositionX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098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311C22"/>
      </a:dk2>
      <a:lt2>
        <a:srgbClr val="F0F0F3"/>
      </a:lt2>
      <a:accent1>
        <a:srgbClr val="A0A641"/>
      </a:accent1>
      <a:accent2>
        <a:srgbClr val="B1873B"/>
      </a:accent2>
      <a:accent3>
        <a:srgbClr val="C3684D"/>
      </a:accent3>
      <a:accent4>
        <a:srgbClr val="B13B51"/>
      </a:accent4>
      <a:accent5>
        <a:srgbClr val="C34D94"/>
      </a:accent5>
      <a:accent6>
        <a:srgbClr val="AF3BB1"/>
      </a:accent6>
      <a:hlink>
        <a:srgbClr val="665FC9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958A5556AA64499116E1793A53468A" ma:contentTypeVersion="7" ma:contentTypeDescription="Create a new document." ma:contentTypeScope="" ma:versionID="bf3d4e6668e1c41632fb8d2af3a79adb">
  <xsd:schema xmlns:xsd="http://www.w3.org/2001/XMLSchema" xmlns:xs="http://www.w3.org/2001/XMLSchema" xmlns:p="http://schemas.microsoft.com/office/2006/metadata/properties" xmlns:ns3="27f5b930-c5a1-440e-b577-567b15b72b75" xmlns:ns4="cd174ddd-0451-4af8-ad43-5fbbe8b32ab0" targetNamespace="http://schemas.microsoft.com/office/2006/metadata/properties" ma:root="true" ma:fieldsID="c3468af79fddbdadfa5914a73d12b22c" ns3:_="" ns4:_="">
    <xsd:import namespace="27f5b930-c5a1-440e-b577-567b15b72b75"/>
    <xsd:import namespace="cd174ddd-0451-4af8-ad43-5fbbe8b32a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5b930-c5a1-440e-b577-567b15b72b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74ddd-0451-4af8-ad43-5fbbe8b32ab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177A05-C433-4667-B307-2FE55F767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f5b930-c5a1-440e-b577-567b15b72b75"/>
    <ds:schemaRef ds:uri="cd174ddd-0451-4af8-ad43-5fbbe8b32a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011791-DDFA-47A0-AD1F-41FE8474C0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7166A1-332D-4088-BCD3-CEBE89D2B1FE}">
  <ds:schemaRefs>
    <ds:schemaRef ds:uri="http://purl.org/dc/elements/1.1/"/>
    <ds:schemaRef ds:uri="http://www.w3.org/XML/1998/namespace"/>
    <ds:schemaRef ds:uri="27f5b930-c5a1-440e-b577-567b15b72b75"/>
    <ds:schemaRef ds:uri="http://schemas.microsoft.com/office/infopath/2007/PartnerControls"/>
    <ds:schemaRef ds:uri="cd174ddd-0451-4af8-ad43-5fbbe8b32ab0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785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Neue Haas Grotesk Text Pro</vt:lpstr>
      <vt:lpstr>Roboto</vt:lpstr>
      <vt:lpstr>PunchcardVTI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Narula, Abhishek</dc:creator>
  <cp:lastModifiedBy>Narula, Abhishek</cp:lastModifiedBy>
  <cp:revision>42</cp:revision>
  <dcterms:created xsi:type="dcterms:W3CDTF">2021-08-31T18:51:08Z</dcterms:created>
  <dcterms:modified xsi:type="dcterms:W3CDTF">2021-10-13T18:27:07Z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0x0101000D958A5556AA64499116E1793A53468A</vt:lpwstr>
  </property>
</Properties>
</file>