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8" r:id="rId6"/>
    <p:sldId id="300" r:id="rId7"/>
    <p:sldId id="299" r:id="rId8"/>
    <p:sldId id="301" r:id="rId9"/>
    <p:sldId id="304" r:id="rId10"/>
    <p:sldId id="305" r:id="rId11"/>
    <p:sldId id="303" r:id="rId12"/>
    <p:sldId id="30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S4OaJSjaD" TargetMode="External"/><Relationship Id="rId2" Type="http://schemas.openxmlformats.org/officeDocument/2006/relationships/hyperlink" Target="https://editor.p5js.org/scotchANDsolder/sketches/ClBe0dRh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or.p5js.org/scotchANDsolder/sketches/qW4ZNvyM-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Continue with Keyboard &amp; Mouse 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(Creating lists of objects)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Examples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169170" y="1146458"/>
            <a:ext cx="10325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interact with our p5.js with the mouse &amp; keyboard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Functions: -&gt; Events that interrupt the flow of your sketch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keyPressed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keyReleased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Variables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mouseX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mouseY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keyCode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Examples: https://p5js.org/learn/interactivity.html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ADB3-6A4C-46D8-910F-448A4A582FD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Examples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8094-688C-429F-9971-0EAA278D7704}"/>
              </a:ext>
            </a:extLst>
          </p:cNvPr>
          <p:cNvSpPr txBox="1"/>
          <p:nvPr/>
        </p:nvSpPr>
        <p:spPr>
          <a:xfrm>
            <a:off x="1048710" y="1645291"/>
            <a:ext cx="103251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MousePressed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https://editor.p5js.org/scotchANDsolder/sketches/ClBe0dRhS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MouseLeftRight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https://editor.p5js.org/scotchANDsolder/sketches/S4OaJSjaD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LeftRightMiddle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https://editor.p5js.org/scotchANDsolder/sketches/qW4ZNvyM-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MouseOnSquare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https://editor.p5js.org/scotchANDsolder/sketches/0KDdkcC2v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you do this…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2816866"/>
            <a:ext cx="10325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Answer: https://editor.p5js.org/scotchANDsolder/sketches/N5PIXhd9v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BBEF7AE-1A1B-436A-A4CD-E4A025F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515368"/>
            <a:ext cx="4381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25409" y="320457"/>
            <a:ext cx="103251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are types of variables that can hold a list of other variables. In this case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an Array of numbers.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  <p:pic>
        <p:nvPicPr>
          <p:cNvPr id="1026" name="Picture 2" descr="Arrays (The Java™ Tutorials &amp;gt; Learning the Java Language &amp;gt; Language Basics)">
            <a:extLst>
              <a:ext uri="{FF2B5EF4-FFF2-40B4-BE49-F238E27FC236}">
                <a16:creationId xmlns:a16="http://schemas.microsoft.com/office/drawing/2014/main" id="{4678991F-0FD1-4FBC-B64B-DB3517CB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22" y="3739331"/>
            <a:ext cx="5856443" cy="21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C33DB-4EF7-4DFE-AB83-66B359B92B34}"/>
              </a:ext>
            </a:extLst>
          </p:cNvPr>
          <p:cNvSpPr txBox="1"/>
          <p:nvPr/>
        </p:nvSpPr>
        <p:spPr>
          <a:xfrm>
            <a:off x="1008317" y="5285203"/>
            <a:ext cx="10325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Counting of  Arrays begins at 0 (zero)</a:t>
            </a:r>
          </a:p>
        </p:txBody>
      </p:sp>
    </p:spTree>
    <p:extLst>
      <p:ext uri="{BB962C8B-B14F-4D97-AF65-F5344CB8AC3E}">
        <p14:creationId xmlns:p14="http://schemas.microsoft.com/office/powerpoint/2010/main" val="85511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Elements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41490" y="2406332"/>
            <a:ext cx="10325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access the elements in the array, call them by their index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[0] -&gt; 4 i.e. the 1</a:t>
            </a:r>
            <a:r>
              <a:rPr lang="en-US" sz="2800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values in the array</a:t>
            </a: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[3] -&gt; 6 i.e. the 4</a:t>
            </a:r>
            <a:r>
              <a:rPr lang="en-US" sz="2800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value in the array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[7] = ?</a:t>
            </a: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[10] = ?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1820F-0BBC-4564-B9BC-01096212D6F9}"/>
              </a:ext>
            </a:extLst>
          </p:cNvPr>
          <p:cNvSpPr txBox="1"/>
          <p:nvPr/>
        </p:nvSpPr>
        <p:spPr>
          <a:xfrm>
            <a:off x="941490" y="1514785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</p:spTree>
    <p:extLst>
      <p:ext uri="{BB962C8B-B14F-4D97-AF65-F5344CB8AC3E}">
        <p14:creationId xmlns:p14="http://schemas.microsoft.com/office/powerpoint/2010/main" val="423418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Elements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41490" y="2406332"/>
            <a:ext cx="1125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also change elements of the Array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[3] = 10 -&gt; After this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be [4,45,3,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,7,2,7,10,12,3]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[8] = 19 -&gt; After this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be [4,45,3,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,7,2,7,10,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,3]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1820F-0BBC-4564-B9BC-01096212D6F9}"/>
              </a:ext>
            </a:extLst>
          </p:cNvPr>
          <p:cNvSpPr txBox="1"/>
          <p:nvPr/>
        </p:nvSpPr>
        <p:spPr>
          <a:xfrm>
            <a:off x="941490" y="1514785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</p:spTree>
    <p:extLst>
      <p:ext uri="{BB962C8B-B14F-4D97-AF65-F5344CB8AC3E}">
        <p14:creationId xmlns:p14="http://schemas.microsoft.com/office/powerpoint/2010/main" val="115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+ For Loops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1874049"/>
            <a:ext cx="1032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4133C-6D18-4518-A517-A00603A11116}"/>
              </a:ext>
            </a:extLst>
          </p:cNvPr>
          <p:cNvSpPr txBox="1"/>
          <p:nvPr/>
        </p:nvSpPr>
        <p:spPr>
          <a:xfrm>
            <a:off x="2461334" y="2024509"/>
            <a:ext cx="59014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xPos = [20,60,100]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setup() {  </a:t>
            </a:r>
          </a:p>
          <a:p>
            <a:r>
              <a:rPr lang="en-US" dirty="0">
                <a:solidFill>
                  <a:schemeClr val="bg1"/>
                </a:solidFill>
              </a:rPr>
              <a:t>	createCanvas(400, 400);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draw() {  </a:t>
            </a:r>
          </a:p>
          <a:p>
            <a:r>
              <a:rPr lang="en-US" dirty="0">
                <a:solidFill>
                  <a:schemeClr val="bg1"/>
                </a:solidFill>
              </a:rPr>
              <a:t>	background(120);</a:t>
            </a:r>
          </a:p>
          <a:p>
            <a:r>
              <a:rPr lang="en-US" dirty="0">
                <a:solidFill>
                  <a:schemeClr val="bg1"/>
                </a:solidFill>
              </a:rPr>
              <a:t>	let </a:t>
            </a:r>
            <a:r>
              <a:rPr lang="en-US" dirty="0" err="1">
                <a:solidFill>
                  <a:schemeClr val="bg1"/>
                </a:solidFill>
              </a:rPr>
              <a:t>lengthOfxPos</a:t>
            </a:r>
            <a:r>
              <a:rPr lang="en-US" dirty="0">
                <a:solidFill>
                  <a:schemeClr val="bg1"/>
                </a:solidFill>
              </a:rPr>
              <a:t> = xPos.length</a:t>
            </a:r>
          </a:p>
          <a:p>
            <a:r>
              <a:rPr lang="en-US" dirty="0">
                <a:solidFill>
                  <a:schemeClr val="bg1"/>
                </a:solidFill>
              </a:rPr>
              <a:t> 	for(let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lengthOfxPos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++){    </a:t>
            </a:r>
          </a:p>
          <a:p>
            <a:r>
              <a:rPr lang="en-US" dirty="0">
                <a:solidFill>
                  <a:schemeClr val="bg1"/>
                </a:solidFill>
              </a:rPr>
              <a:t>		circle(xPos[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],50,30)  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E70FD-2966-4148-9A58-BA148DD4CAF8}"/>
              </a:ext>
            </a:extLst>
          </p:cNvPr>
          <p:cNvCxnSpPr>
            <a:cxnSpLocks/>
          </p:cNvCxnSpPr>
          <p:nvPr/>
        </p:nvCxnSpPr>
        <p:spPr>
          <a:xfrm flipH="1" flipV="1">
            <a:off x="6942339" y="4939854"/>
            <a:ext cx="710213" cy="68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AFD01-DCB5-4745-B0EF-F064FB4BB4C7}"/>
              </a:ext>
            </a:extLst>
          </p:cNvPr>
          <p:cNvCxnSpPr>
            <a:cxnSpLocks/>
          </p:cNvCxnSpPr>
          <p:nvPr/>
        </p:nvCxnSpPr>
        <p:spPr>
          <a:xfrm flipH="1">
            <a:off x="6476913" y="1644049"/>
            <a:ext cx="2495921" cy="2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F8186E-04F7-4F3E-B055-261308F237AB}"/>
              </a:ext>
            </a:extLst>
          </p:cNvPr>
          <p:cNvSpPr txBox="1"/>
          <p:nvPr/>
        </p:nvSpPr>
        <p:spPr>
          <a:xfrm>
            <a:off x="7017058" y="1230855"/>
            <a:ext cx="590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xPos.length gives the size of the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99FE2-0CAD-4557-8F06-8E5F9A8B4EB6}"/>
              </a:ext>
            </a:extLst>
          </p:cNvPr>
          <p:cNvSpPr txBox="1"/>
          <p:nvPr/>
        </p:nvSpPr>
        <p:spPr>
          <a:xfrm>
            <a:off x="7724873" y="5460483"/>
            <a:ext cx="590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for loop counts through the list</a:t>
            </a:r>
          </a:p>
          <a:p>
            <a:r>
              <a:rPr lang="en-US" b="1" dirty="0">
                <a:solidFill>
                  <a:schemeClr val="bg1"/>
                </a:solidFill>
              </a:rPr>
              <a:t>uses the xPos values to draw circles</a:t>
            </a:r>
          </a:p>
        </p:txBody>
      </p:sp>
    </p:spTree>
    <p:extLst>
      <p:ext uri="{BB962C8B-B14F-4D97-AF65-F5344CB8AC3E}">
        <p14:creationId xmlns:p14="http://schemas.microsoft.com/office/powerpoint/2010/main" val="6077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+ For Loops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1874049"/>
            <a:ext cx="1032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4133C-6D18-4518-A517-A00603A11116}"/>
              </a:ext>
            </a:extLst>
          </p:cNvPr>
          <p:cNvSpPr txBox="1"/>
          <p:nvPr/>
        </p:nvSpPr>
        <p:spPr>
          <a:xfrm>
            <a:off x="2470212" y="2024509"/>
            <a:ext cx="5901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xPos = []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setup() {  </a:t>
            </a:r>
          </a:p>
          <a:p>
            <a:r>
              <a:rPr lang="en-US" dirty="0">
                <a:solidFill>
                  <a:schemeClr val="bg1"/>
                </a:solidFill>
              </a:rPr>
              <a:t>	createCanvas(400, 400);</a:t>
            </a:r>
          </a:p>
          <a:p>
            <a:r>
              <a:rPr lang="en-US" dirty="0">
                <a:solidFill>
                  <a:schemeClr val="bg1"/>
                </a:solidFill>
              </a:rPr>
              <a:t>	for(let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10;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++){    </a:t>
            </a:r>
          </a:p>
          <a:p>
            <a:r>
              <a:rPr lang="en-US" dirty="0">
                <a:solidFill>
                  <a:schemeClr val="bg1"/>
                </a:solidFill>
              </a:rPr>
              <a:t>		xPos[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 random(0,200);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E70FD-2966-4148-9A58-BA148DD4CAF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835153"/>
            <a:ext cx="1556553" cy="179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AFD01-DCB5-4745-B0EF-F064FB4BB4C7}"/>
              </a:ext>
            </a:extLst>
          </p:cNvPr>
          <p:cNvCxnSpPr>
            <a:cxnSpLocks/>
          </p:cNvCxnSpPr>
          <p:nvPr/>
        </p:nvCxnSpPr>
        <p:spPr>
          <a:xfrm flipH="1">
            <a:off x="4358936" y="1644049"/>
            <a:ext cx="4613899" cy="58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F8186E-04F7-4F3E-B055-261308F237AB}"/>
              </a:ext>
            </a:extLst>
          </p:cNvPr>
          <p:cNvSpPr txBox="1"/>
          <p:nvPr/>
        </p:nvSpPr>
        <p:spPr>
          <a:xfrm>
            <a:off x="7017058" y="1230855"/>
            <a:ext cx="590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Arrays can start off empty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99FE2-0CAD-4557-8F06-8E5F9A8B4EB6}"/>
              </a:ext>
            </a:extLst>
          </p:cNvPr>
          <p:cNvSpPr txBox="1"/>
          <p:nvPr/>
        </p:nvSpPr>
        <p:spPr>
          <a:xfrm>
            <a:off x="7724873" y="5460483"/>
            <a:ext cx="590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for loop creates an array of</a:t>
            </a:r>
          </a:p>
          <a:p>
            <a:r>
              <a:rPr lang="en-US" b="1" dirty="0">
                <a:solidFill>
                  <a:schemeClr val="bg1"/>
                </a:solidFill>
              </a:rPr>
              <a:t>random numbers</a:t>
            </a:r>
          </a:p>
        </p:txBody>
      </p:sp>
    </p:spTree>
    <p:extLst>
      <p:ext uri="{BB962C8B-B14F-4D97-AF65-F5344CB8AC3E}">
        <p14:creationId xmlns:p14="http://schemas.microsoft.com/office/powerpoint/2010/main" val="160654039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456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28</cp:revision>
  <dcterms:created xsi:type="dcterms:W3CDTF">2021-08-31T18:51:08Z</dcterms:created>
  <dcterms:modified xsi:type="dcterms:W3CDTF">2021-10-05T21:22:49Z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