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8" r:id="rId5"/>
    <p:sldId id="298" r:id="rId6"/>
    <p:sldId id="297" r:id="rId7"/>
    <p:sldId id="300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scotchANDsolder/sketches/mg3VuAj8c" TargetMode="External"/><Relationship Id="rId2" Type="http://schemas.openxmlformats.org/officeDocument/2006/relationships/hyperlink" Target="https://editor.p5js.org/scotchANDsolder/sketches/cTFfu2yJB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10/4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Computation Media Art Report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Please sign up for a presentation slot!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on Conditionals (if-else)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In-class Exercise #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interact with our p5.js with the mouse &amp; keyboard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Functions: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keyPressed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keyReleased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doubleClicked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Helpful Variables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mouseX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mouseY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keyCode</a:t>
            </a: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More here: https://p5js.org/reference/#group-Events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BADB3-6A4C-46D8-910F-448A4A582FD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Mouse &amp; Keyboard Interactions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Review Conditionals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1048710" y="1645291"/>
            <a:ext cx="1032510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if-else :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Allow you to control the flow of your program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let a = 4;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 (a &gt; 0)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print(‘Positive’);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 {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print(‘Negative’);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4"/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can use if-else to control the bouncing of our shape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Example: https://editor.p5js.org/scotchANDsolder/sketches/h6bUUy9tp</a:t>
            </a:r>
          </a:p>
        </p:txBody>
      </p:sp>
    </p:spTree>
    <p:extLst>
      <p:ext uri="{BB962C8B-B14F-4D97-AF65-F5344CB8AC3E}">
        <p14:creationId xmlns:p14="http://schemas.microsoft.com/office/powerpoint/2010/main" val="401157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Examples: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68094-688C-429F-9971-0EAA278D7704}"/>
              </a:ext>
            </a:extLst>
          </p:cNvPr>
          <p:cNvSpPr txBox="1"/>
          <p:nvPr/>
        </p:nvSpPr>
        <p:spPr>
          <a:xfrm>
            <a:off x="1048710" y="1645291"/>
            <a:ext cx="103251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Show &amp; Hide Circle: 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https://editor.p5js.org/scotchANDsolder/sketches/cTFfu2yJB</a:t>
            </a: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Pong: </a:t>
            </a:r>
            <a:r>
              <a:rPr lang="en-US" sz="2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https://editor.p5js.org/scotchANDsolder/sketches/mg3VuAj8c</a:t>
            </a:r>
            <a:endParaRPr lang="en-US" sz="2800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ECCB7D-9037-4CE2-9C45-B0CD528D5DFD}"/>
              </a:ext>
            </a:extLst>
          </p:cNvPr>
          <p:cNvSpPr txBox="1"/>
          <p:nvPr/>
        </p:nvSpPr>
        <p:spPr>
          <a:xfrm>
            <a:off x="941490" y="315461"/>
            <a:ext cx="9925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Some other helpful functions</a:t>
            </a:r>
            <a:endParaRPr lang="en-US" sz="4800" b="1" strike="sngStrik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44259-0E0E-4208-82C9-C1C402769803}"/>
              </a:ext>
            </a:extLst>
          </p:cNvPr>
          <p:cNvSpPr txBox="1"/>
          <p:nvPr/>
        </p:nvSpPr>
        <p:spPr>
          <a:xfrm>
            <a:off x="1233268" y="1485900"/>
            <a:ext cx="10325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6AD4-462E-43FA-9BF9-A1A03675AF73}"/>
              </a:ext>
            </a:extLst>
          </p:cNvPr>
          <p:cNvSpPr txBox="1"/>
          <p:nvPr/>
        </p:nvSpPr>
        <p:spPr>
          <a:xfrm>
            <a:off x="1048710" y="1645291"/>
            <a:ext cx="103251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(x1,y1,x2,y2) – </a:t>
            </a:r>
            <a:r>
              <a:rPr lang="en-US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Gives you the distance between point (x1,y1) and point (x2,y2)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047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207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Neue Haas Grotesk Text Pro</vt:lpstr>
      <vt:lpstr>Roboto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26</cp:revision>
  <dcterms:created xsi:type="dcterms:W3CDTF">2021-08-31T18:51:08Z</dcterms:created>
  <dcterms:modified xsi:type="dcterms:W3CDTF">2021-10-05T20:04:38Z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