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8" r:id="rId5"/>
    <p:sldId id="298" r:id="rId6"/>
    <p:sldId id="296" r:id="rId7"/>
    <p:sldId id="279" r:id="rId8"/>
    <p:sldId id="2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0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0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5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3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7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7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5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85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43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491pc.com/home/grading-rubric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9/29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266824" y="1485900"/>
            <a:ext cx="1032510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1 Critique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Animated Objects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Conditionals (if-else)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In-class Exercise # 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6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266824" y="1485900"/>
            <a:ext cx="103251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Generate 3 unique 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Print any one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Submit screenshots &amp; link to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Other requirements: 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https://sta491pc.com/home/grading-rubric/</a:t>
            </a: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 by End of day today!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BADB3-6A4C-46D8-910F-448A4A582FDD}"/>
              </a:ext>
            </a:extLst>
          </p:cNvPr>
          <p:cNvSpPr txBox="1"/>
          <p:nvPr/>
        </p:nvSpPr>
        <p:spPr>
          <a:xfrm>
            <a:off x="941490" y="315461"/>
            <a:ext cx="99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1 Requirements</a:t>
            </a:r>
            <a:endParaRPr lang="en-US" sz="4800" b="1" strike="sngStrik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4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941490" y="315461"/>
            <a:ext cx="99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1 </a:t>
            </a:r>
            <a:r>
              <a:rPr lang="en-US" sz="4800" b="1" strike="sngStrik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Critique </a:t>
            </a:r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Reflection</a:t>
            </a:r>
            <a:endParaRPr lang="en-US" sz="4800" b="1" strike="sngStrik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69306-FB9E-415E-B1AF-6C4F29BFC5C8}"/>
              </a:ext>
            </a:extLst>
          </p:cNvPr>
          <p:cNvSpPr txBox="1"/>
          <p:nvPr/>
        </p:nvSpPr>
        <p:spPr>
          <a:xfrm>
            <a:off x="1048710" y="1645291"/>
            <a:ext cx="1032510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was </a:t>
            </a:r>
            <a:r>
              <a:rPr lang="en-US" sz="28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different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about developing creative work through code vs. drawing/sketching/painting 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was the </a:t>
            </a:r>
            <a:r>
              <a:rPr lang="en-US" sz="28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same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about developing creative work through code vs. drawing/sketching/painting 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did you find balance between chaos &amp; control?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your role as the creative maker?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the computer’s role as the create maker?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Why did you choose to generate this specific pattern?</a:t>
            </a:r>
          </a:p>
          <a:p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6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ECCB7D-9037-4CE2-9C45-B0CD528D5DFD}"/>
              </a:ext>
            </a:extLst>
          </p:cNvPr>
          <p:cNvSpPr txBox="1"/>
          <p:nvPr/>
        </p:nvSpPr>
        <p:spPr>
          <a:xfrm>
            <a:off x="941490" y="315461"/>
            <a:ext cx="99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Animating Objects</a:t>
            </a:r>
            <a:endParaRPr lang="en-US" sz="4800" b="1" strike="sngStrik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44259-0E0E-4208-82C9-C1C402769803}"/>
              </a:ext>
            </a:extLst>
          </p:cNvPr>
          <p:cNvSpPr txBox="1"/>
          <p:nvPr/>
        </p:nvSpPr>
        <p:spPr>
          <a:xfrm>
            <a:off x="1233268" y="1485900"/>
            <a:ext cx="10325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7C5B2-9E57-4C54-B339-A52B8AE3B20A}"/>
              </a:ext>
            </a:extLst>
          </p:cNvPr>
          <p:cNvSpPr txBox="1"/>
          <p:nvPr/>
        </p:nvSpPr>
        <p:spPr>
          <a:xfrm>
            <a:off x="1266824" y="1485900"/>
            <a:ext cx="10325101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Remember that the </a:t>
            </a:r>
            <a:r>
              <a:rPr lang="en-US" sz="24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function draw(){} </a:t>
            </a: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loops forever. We can use this animate objects.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Example: https://editor.p5js.org/scotchANDsolder/sketches/h6bUUy9tp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Notice how the location of the ellipse is updated using the variable x &amp; 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7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ellipse(x, y, 24, 24); </a:t>
            </a:r>
          </a:p>
          <a:p>
            <a:pPr lvl="7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 = x + 1</a:t>
            </a:r>
          </a:p>
          <a:p>
            <a:pPr lvl="7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 = y – 1</a:t>
            </a:r>
          </a:p>
          <a:p>
            <a:pPr lvl="7"/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can we make this move in other directions?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NOTE: print() is a helpful function to print out values of variable to the console</a:t>
            </a:r>
          </a:p>
          <a:p>
            <a:pPr lvl="7"/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7"/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27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ECCB7D-9037-4CE2-9C45-B0CD528D5DFD}"/>
              </a:ext>
            </a:extLst>
          </p:cNvPr>
          <p:cNvSpPr txBox="1"/>
          <p:nvPr/>
        </p:nvSpPr>
        <p:spPr>
          <a:xfrm>
            <a:off x="941490" y="315461"/>
            <a:ext cx="99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Conditionals</a:t>
            </a:r>
            <a:endParaRPr lang="en-US" sz="4800" b="1" strike="sngStrik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44259-0E0E-4208-82C9-C1C402769803}"/>
              </a:ext>
            </a:extLst>
          </p:cNvPr>
          <p:cNvSpPr txBox="1"/>
          <p:nvPr/>
        </p:nvSpPr>
        <p:spPr>
          <a:xfrm>
            <a:off x="1233268" y="1485900"/>
            <a:ext cx="10325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D6AD4-462E-43FA-9BF9-A1A03675AF73}"/>
              </a:ext>
            </a:extLst>
          </p:cNvPr>
          <p:cNvSpPr txBox="1"/>
          <p:nvPr/>
        </p:nvSpPr>
        <p:spPr>
          <a:xfrm>
            <a:off x="1048710" y="1645291"/>
            <a:ext cx="1032510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if-else : 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Allow you to control the flow of your program</a:t>
            </a: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4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let a = 4;</a:t>
            </a:r>
          </a:p>
          <a:p>
            <a:pPr lvl="4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 (a &gt; 0) {</a:t>
            </a:r>
          </a:p>
          <a:p>
            <a:pPr lvl="4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print(‘Positive’);</a:t>
            </a:r>
          </a:p>
          <a:p>
            <a:pPr lvl="4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} </a:t>
            </a:r>
          </a:p>
          <a:p>
            <a:pPr lvl="4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 {</a:t>
            </a:r>
          </a:p>
          <a:p>
            <a:pPr lvl="4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print(‘Negative’);</a:t>
            </a:r>
          </a:p>
          <a:p>
            <a:pPr lvl="4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4"/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can use if-else to control the bouncing of our shape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Example: https://editor.p5js.org/scotchANDsolder/sketches/h6bUUy9tp</a:t>
            </a:r>
          </a:p>
        </p:txBody>
      </p:sp>
    </p:spTree>
    <p:extLst>
      <p:ext uri="{BB962C8B-B14F-4D97-AF65-F5344CB8AC3E}">
        <p14:creationId xmlns:p14="http://schemas.microsoft.com/office/powerpoint/2010/main" val="401157487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311C22"/>
      </a:dk2>
      <a:lt2>
        <a:srgbClr val="F0F0F3"/>
      </a:lt2>
      <a:accent1>
        <a:srgbClr val="A0A641"/>
      </a:accent1>
      <a:accent2>
        <a:srgbClr val="B1873B"/>
      </a:accent2>
      <a:accent3>
        <a:srgbClr val="C3684D"/>
      </a:accent3>
      <a:accent4>
        <a:srgbClr val="B13B51"/>
      </a:accent4>
      <a:accent5>
        <a:srgbClr val="C34D94"/>
      </a:accent5>
      <a:accent6>
        <a:srgbClr val="AF3BB1"/>
      </a:accent6>
      <a:hlink>
        <a:srgbClr val="665FC9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958A5556AA64499116E1793A53468A" ma:contentTypeVersion="7" ma:contentTypeDescription="Create a new document." ma:contentTypeScope="" ma:versionID="bf3d4e6668e1c41632fb8d2af3a79adb">
  <xsd:schema xmlns:xsd="http://www.w3.org/2001/XMLSchema" xmlns:xs="http://www.w3.org/2001/XMLSchema" xmlns:p="http://schemas.microsoft.com/office/2006/metadata/properties" xmlns:ns3="27f5b930-c5a1-440e-b577-567b15b72b75" xmlns:ns4="cd174ddd-0451-4af8-ad43-5fbbe8b32ab0" targetNamespace="http://schemas.microsoft.com/office/2006/metadata/properties" ma:root="true" ma:fieldsID="c3468af79fddbdadfa5914a73d12b22c" ns3:_="" ns4:_="">
    <xsd:import namespace="27f5b930-c5a1-440e-b577-567b15b72b75"/>
    <xsd:import namespace="cd174ddd-0451-4af8-ad43-5fbbe8b32a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5b930-c5a1-440e-b577-567b15b72b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74ddd-0451-4af8-ad43-5fbbe8b32ab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011791-DDFA-47A0-AD1F-41FE8474C0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177A05-C433-4667-B307-2FE55F767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f5b930-c5a1-440e-b577-567b15b72b75"/>
    <ds:schemaRef ds:uri="cd174ddd-0451-4af8-ad43-5fbbe8b32a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7166A1-332D-4088-BCD3-CEBE89D2B1FE}">
  <ds:schemaRefs>
    <ds:schemaRef ds:uri="http://purl.org/dc/elements/1.1/"/>
    <ds:schemaRef ds:uri="http://www.w3.org/XML/1998/namespace"/>
    <ds:schemaRef ds:uri="27f5b930-c5a1-440e-b577-567b15b72b75"/>
    <ds:schemaRef ds:uri="http://schemas.microsoft.com/office/infopath/2007/PartnerControls"/>
    <ds:schemaRef ds:uri="cd174ddd-0451-4af8-ad43-5fbbe8b32ab0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289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Consolas</vt:lpstr>
      <vt:lpstr>Neue Haas Grotesk Text Pro</vt:lpstr>
      <vt:lpstr>Roboto</vt:lpstr>
      <vt:lpstr>PunchcardVTI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Narula, Abhishek</dc:creator>
  <cp:lastModifiedBy>Narula, Abhishek</cp:lastModifiedBy>
  <cp:revision>22</cp:revision>
  <dcterms:created xsi:type="dcterms:W3CDTF">2021-08-31T18:51:08Z</dcterms:created>
  <dcterms:modified xsi:type="dcterms:W3CDTF">2021-09-29T17:44:43Z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0x0101000D958A5556AA64499116E1793A53468A</vt:lpwstr>
  </property>
</Properties>
</file>