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8" r:id="rId5"/>
    <p:sldId id="266" r:id="rId6"/>
    <p:sldId id="261" r:id="rId7"/>
    <p:sldId id="262" r:id="rId8"/>
    <p:sldId id="268" r:id="rId9"/>
    <p:sldId id="263" r:id="rId10"/>
    <p:sldId id="264" r:id="rId11"/>
    <p:sldId id="265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191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10/18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Projectors Primer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Studio Time / Experiment with Projectors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Projecting p5.js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CB8D0-E478-47E5-BC45-FA01B0F8F017}"/>
              </a:ext>
            </a:extLst>
          </p:cNvPr>
          <p:cNvSpPr txBox="1"/>
          <p:nvPr/>
        </p:nvSpPr>
        <p:spPr>
          <a:xfrm>
            <a:off x="1056361" y="1597729"/>
            <a:ext cx="10325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Change your computer to “Extend Mode”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the “Present” link in p5.js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full screen mode in Chrome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0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Projector Lens </a:t>
            </a:r>
          </a:p>
        </p:txBody>
      </p:sp>
      <p:pic>
        <p:nvPicPr>
          <p:cNvPr id="6148" name="Picture 4" descr="How Does a Projector Work? - Techy Blog">
            <a:extLst>
              <a:ext uri="{FF2B5EF4-FFF2-40B4-BE49-F238E27FC236}">
                <a16:creationId xmlns:a16="http://schemas.microsoft.com/office/drawing/2014/main" id="{64104D8D-C9DE-4E78-94D3-81157EF44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72" y="1504013"/>
            <a:ext cx="7872478" cy="50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5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Projector Brightness </a:t>
            </a:r>
          </a:p>
        </p:txBody>
      </p:sp>
      <p:pic>
        <p:nvPicPr>
          <p:cNvPr id="1026" name="Picture 2" descr="What are the Lumens in Projector? Why is it Important? [October 2021]">
            <a:extLst>
              <a:ext uri="{FF2B5EF4-FFF2-40B4-BE49-F238E27FC236}">
                <a16:creationId xmlns:a16="http://schemas.microsoft.com/office/drawing/2014/main" id="{F7B4BA7D-1797-44D2-AD79-B7E2EE23F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2" y="1369071"/>
            <a:ext cx="6239741" cy="520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37C303-5ADE-4B1C-94B6-19895F6A2870}"/>
              </a:ext>
            </a:extLst>
          </p:cNvPr>
          <p:cNvSpPr txBox="1"/>
          <p:nvPr/>
        </p:nvSpPr>
        <p:spPr>
          <a:xfrm>
            <a:off x="7353588" y="2030845"/>
            <a:ext cx="10325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dark areas ~2000 lumens</a:t>
            </a:r>
          </a:p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 be enough.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2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Projector Brightness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7C303-5ADE-4B1C-94B6-19895F6A2870}"/>
              </a:ext>
            </a:extLst>
          </p:cNvPr>
          <p:cNvSpPr txBox="1"/>
          <p:nvPr/>
        </p:nvSpPr>
        <p:spPr>
          <a:xfrm>
            <a:off x="1219200" y="1621270"/>
            <a:ext cx="103251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Things that can affect brightness: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Ambient Light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Wall/object color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Wall/object texture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Distance between projector &amp; screen 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6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 Distortion</a:t>
            </a:r>
          </a:p>
        </p:txBody>
      </p:sp>
      <p:pic>
        <p:nvPicPr>
          <p:cNvPr id="8194" name="Picture 2" descr="Overprint">
            <a:extLst>
              <a:ext uri="{FF2B5EF4-FFF2-40B4-BE49-F238E27FC236}">
                <a16:creationId xmlns:a16="http://schemas.microsoft.com/office/drawing/2014/main" id="{A82B7497-66B6-408A-B9A4-12A39C329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78" y="144723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75E56B-ED6B-4BC8-AF0E-F35CF6B7FFDE}"/>
              </a:ext>
            </a:extLst>
          </p:cNvPr>
          <p:cNvSpPr txBox="1"/>
          <p:nvPr/>
        </p:nvSpPr>
        <p:spPr>
          <a:xfrm>
            <a:off x="5690992" y="2858988"/>
            <a:ext cx="57828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color of your projection will be affected the wall/object color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can use “overprinting” techniques to resolve our colors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0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Projection Throw</a:t>
            </a:r>
          </a:p>
        </p:txBody>
      </p:sp>
      <p:pic>
        <p:nvPicPr>
          <p:cNvPr id="2050" name="Picture 2" descr="Choosing the right screen for an Ultra Short Throw Projector | Carl&amp;#39;s Place  - Carl&amp;#39;s Place">
            <a:extLst>
              <a:ext uri="{FF2B5EF4-FFF2-40B4-BE49-F238E27FC236}">
                <a16:creationId xmlns:a16="http://schemas.microsoft.com/office/drawing/2014/main" id="{F57AFA81-0317-4816-AB30-778F0DBEE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25"/>
          <a:stretch/>
        </p:blipFill>
        <p:spPr bwMode="auto">
          <a:xfrm>
            <a:off x="1397489" y="1502351"/>
            <a:ext cx="9898063" cy="503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2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Projection Throw</a:t>
            </a:r>
          </a:p>
        </p:txBody>
      </p:sp>
      <p:pic>
        <p:nvPicPr>
          <p:cNvPr id="4098" name="Picture 2" descr="How far away should I place my projector from the projection surface? -  AtmosFX Help Center">
            <a:extLst>
              <a:ext uri="{FF2B5EF4-FFF2-40B4-BE49-F238E27FC236}">
                <a16:creationId xmlns:a16="http://schemas.microsoft.com/office/drawing/2014/main" id="{3D216F3E-1461-4E1F-BB8A-4FDD9F05A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1701843"/>
            <a:ext cx="930592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1F16E0-9FC9-426E-9570-1B944A8657B8}"/>
              </a:ext>
            </a:extLst>
          </p:cNvPr>
          <p:cNvSpPr txBox="1"/>
          <p:nvPr/>
        </p:nvSpPr>
        <p:spPr>
          <a:xfrm>
            <a:off x="2771382" y="5969423"/>
            <a:ext cx="776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Example: https://www.projectorcentral.com/Hitachi-CPX2.htm</a:t>
            </a:r>
          </a:p>
        </p:txBody>
      </p:sp>
    </p:spTree>
    <p:extLst>
      <p:ext uri="{BB962C8B-B14F-4D97-AF65-F5344CB8AC3E}">
        <p14:creationId xmlns:p14="http://schemas.microsoft.com/office/powerpoint/2010/main" val="242957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Projection Keystone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76511-B27A-426B-AB60-7FC247AC53BE}"/>
              </a:ext>
            </a:extLst>
          </p:cNvPr>
          <p:cNvSpPr txBox="1"/>
          <p:nvPr/>
        </p:nvSpPr>
        <p:spPr>
          <a:xfrm>
            <a:off x="6772405" y="2954021"/>
            <a:ext cx="500206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Enables you to correct distortion of image caused by the positing of the projector 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124" name="Picture 4" descr="Projector Keystone Correction and Lens Shift | Projector Ninja">
            <a:extLst>
              <a:ext uri="{FF2B5EF4-FFF2-40B4-BE49-F238E27FC236}">
                <a16:creationId xmlns:a16="http://schemas.microsoft.com/office/drawing/2014/main" id="{9B137211-0B25-4718-8090-C4CC86918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84"/>
          <a:stretch/>
        </p:blipFill>
        <p:spPr bwMode="auto">
          <a:xfrm>
            <a:off x="217118" y="1694667"/>
            <a:ext cx="6096000" cy="349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75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DE5F8-F7CF-4EE0-9109-80AC13E2DE0A}"/>
              </a:ext>
            </a:extLst>
          </p:cNvPr>
          <p:cNvSpPr/>
          <p:nvPr/>
        </p:nvSpPr>
        <p:spPr>
          <a:xfrm>
            <a:off x="346553" y="1339512"/>
            <a:ext cx="11498893" cy="5194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Connections Types</a:t>
            </a:r>
          </a:p>
        </p:txBody>
      </p:sp>
      <p:pic>
        <p:nvPicPr>
          <p:cNvPr id="9218" name="Picture 2" descr="How to Connect a Tablet to a Monitor or TV">
            <a:extLst>
              <a:ext uri="{FF2B5EF4-FFF2-40B4-BE49-F238E27FC236}">
                <a16:creationId xmlns:a16="http://schemas.microsoft.com/office/drawing/2014/main" id="{6E6FC033-3FC9-4639-8CC3-97F16E18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92" y="1971348"/>
            <a:ext cx="7867258" cy="393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39156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139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Neue Haas Grotesk Text Pro</vt:lpstr>
      <vt:lpstr>Roboto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44</cp:revision>
  <dcterms:created xsi:type="dcterms:W3CDTF">2021-08-31T18:51:08Z</dcterms:created>
  <dcterms:modified xsi:type="dcterms:W3CDTF">2021-10-18T15:28:45Z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