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notesMasterIdLst>
    <p:notesMasterId r:id="rId10"/>
  </p:notesMasterIdLst>
  <p:sldIdLst>
    <p:sldId id="258" r:id="rId5"/>
    <p:sldId id="292" r:id="rId6"/>
    <p:sldId id="289" r:id="rId7"/>
    <p:sldId id="293" r:id="rId8"/>
    <p:sldId id="29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66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FD292-8E22-4040-A7F0-63636BCC867A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2CBC0-E143-4640-AA35-515582627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61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79C78-41F4-4BCF-AF96-5250EB35D1A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360B075-D198-4C64-B8F2-84917DF5D4E8}" type="slidenum">
              <a:t>2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4DAA89-0C2A-4889-AB7D-4578899B7F8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5BC4DA-13B3-4276-BA97-F7D42976B0B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6188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79C78-41F4-4BCF-AF96-5250EB35D1A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360B075-D198-4C64-B8F2-84917DF5D4E8}" type="slidenum">
              <a:t>3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4DAA89-0C2A-4889-AB7D-4578899B7F8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5BC4DA-13B3-4276-BA97-F7D42976B0B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0581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79C78-41F4-4BCF-AF96-5250EB35D1A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360B075-D198-4C64-B8F2-84917DF5D4E8}" type="slidenum">
              <a:t>4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4DAA89-0C2A-4889-AB7D-4578899B7F8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5BC4DA-13B3-4276-BA97-F7D42976B0B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6506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79C78-41F4-4BCF-AF96-5250EB35D1A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360B075-D198-4C64-B8F2-84917DF5D4E8}" type="slidenum">
              <a:t>5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4DAA89-0C2A-4889-AB7D-4578899B7F8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5BC4DA-13B3-4276-BA97-F7D42976B0B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7628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11/2/2021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509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700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55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233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175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072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153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85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02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84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43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388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CBA8C-4234-42FF-B8F8-E1C56FD6CA22}"/>
              </a:ext>
            </a:extLst>
          </p:cNvPr>
          <p:cNvSpPr txBox="1"/>
          <p:nvPr/>
        </p:nvSpPr>
        <p:spPr>
          <a:xfrm>
            <a:off x="2266950" y="323850"/>
            <a:ext cx="7658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Agenda 11/3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96113-D9BB-4CB2-9C5C-4B2A86C10BDB}"/>
              </a:ext>
            </a:extLst>
          </p:cNvPr>
          <p:cNvSpPr txBox="1"/>
          <p:nvPr/>
        </p:nvSpPr>
        <p:spPr>
          <a:xfrm>
            <a:off x="1266824" y="1485900"/>
            <a:ext cx="10325101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Expanding Chrome Extension to…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…manipulate images in a Webpage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…add p5.js graphics on top of a Webpage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/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560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6CFC3-5F53-4654-8D9A-7E74AFC17F7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19675" y="369970"/>
            <a:ext cx="8874491" cy="837024"/>
          </a:xfrm>
        </p:spPr>
        <p:txBody>
          <a:bodyPr vert="horz">
            <a:spAutoFit/>
          </a:bodyPr>
          <a:lstStyle/>
          <a:p>
            <a:pPr lvl="0"/>
            <a:r>
              <a:rPr lang="en-US" sz="4839" dirty="0">
                <a:solidFill>
                  <a:schemeClr val="bg1"/>
                </a:solidFill>
              </a:rPr>
              <a:t>Our first Chrome Extension</a:t>
            </a:r>
          </a:p>
        </p:txBody>
      </p:sp>
      <p:sp>
        <p:nvSpPr>
          <p:cNvPr id="8" name="AutoShape 2" descr="HTML - Photos | Facebook">
            <a:extLst>
              <a:ext uri="{FF2B5EF4-FFF2-40B4-BE49-F238E27FC236}">
                <a16:creationId xmlns:a16="http://schemas.microsoft.com/office/drawing/2014/main" id="{8785EB8D-E90F-41E5-B623-10CEC6FBA8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 descr="No photo description available.">
            <a:extLst>
              <a:ext uri="{FF2B5EF4-FFF2-40B4-BE49-F238E27FC236}">
                <a16:creationId xmlns:a16="http://schemas.microsoft.com/office/drawing/2014/main" id="{81F9A5A0-7A6D-47E6-84F8-F69A2A6467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0ECBF5-7080-414A-BAE7-7BF481CA706A}"/>
              </a:ext>
            </a:extLst>
          </p:cNvPr>
          <p:cNvSpPr txBox="1"/>
          <p:nvPr/>
        </p:nvSpPr>
        <p:spPr>
          <a:xfrm>
            <a:off x="1235278" y="1531691"/>
            <a:ext cx="887449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Using Sublime Text create the following files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manifest.json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content.js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Save them in the same folder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0E674F-CC4C-4F8A-9EED-A786BBB2C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017" y="4614998"/>
            <a:ext cx="4953000" cy="12573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B4EDF44-25F1-4CB9-853A-CAC1D05A1C71}"/>
              </a:ext>
            </a:extLst>
          </p:cNvPr>
          <p:cNvSpPr txBox="1"/>
          <p:nvPr/>
        </p:nvSpPr>
        <p:spPr>
          <a:xfrm>
            <a:off x="6600846" y="600976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content.js</a:t>
            </a:r>
          </a:p>
          <a:p>
            <a:pPr lvl="1"/>
            <a:r>
              <a:rPr lang="en-US" b="1" i="1" dirty="0">
                <a:solidFill>
                  <a:schemeClr val="bg1"/>
                </a:solidFill>
                <a:latin typeface="arial" panose="020B0604020202020204" pitchFamily="34" charset="0"/>
              </a:rPr>
              <a:t>This is the code to modify the HTML pages</a:t>
            </a:r>
            <a:endParaRPr lang="en-US" sz="1800" b="1" i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F0E561-4514-481B-ACDC-148076C337E5}"/>
              </a:ext>
            </a:extLst>
          </p:cNvPr>
          <p:cNvSpPr txBox="1"/>
          <p:nvPr/>
        </p:nvSpPr>
        <p:spPr>
          <a:xfrm>
            <a:off x="1625837" y="6340671"/>
            <a:ext cx="6789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</a:rPr>
              <a:t>manifest.json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4957E2-9687-4FBE-808D-0629D30D1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518" y="3241829"/>
            <a:ext cx="34861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8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00"/>
    </mc:Choice>
    <mc:Fallback xmlns="">
      <p:transition spd="slow" advTm="8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6CFC3-5F53-4654-8D9A-7E74AFC17F7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19675" y="369970"/>
            <a:ext cx="8874491" cy="837024"/>
          </a:xfrm>
        </p:spPr>
        <p:txBody>
          <a:bodyPr vert="horz">
            <a:spAutoFit/>
          </a:bodyPr>
          <a:lstStyle/>
          <a:p>
            <a:pPr lvl="0"/>
            <a:r>
              <a:rPr lang="en-US" sz="4839" dirty="0">
                <a:solidFill>
                  <a:schemeClr val="bg1"/>
                </a:solidFill>
              </a:rPr>
              <a:t>Our first Chrome Extension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0ECBF5-7080-414A-BAE7-7BF481CA706A}"/>
              </a:ext>
            </a:extLst>
          </p:cNvPr>
          <p:cNvSpPr txBox="1"/>
          <p:nvPr/>
        </p:nvSpPr>
        <p:spPr>
          <a:xfrm>
            <a:off x="1235278" y="1531691"/>
            <a:ext cx="887449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 startAt="3"/>
            </a:pPr>
            <a:r>
              <a:rPr lang="en-US" sz="2000" dirty="0">
                <a:solidFill>
                  <a:schemeClr val="bg1"/>
                </a:solidFill>
              </a:rPr>
              <a:t>Go to “chrome://extensions/” in your Chrome Browser</a:t>
            </a:r>
          </a:p>
          <a:p>
            <a:pPr marL="457200" indent="-457200">
              <a:buAutoNum type="arabicPeriod" startAt="3"/>
            </a:pPr>
            <a:r>
              <a:rPr lang="en-US" sz="2000" dirty="0">
                <a:solidFill>
                  <a:schemeClr val="bg1"/>
                </a:solidFill>
              </a:rPr>
              <a:t>Turn on Developer Mode</a:t>
            </a:r>
          </a:p>
          <a:p>
            <a:pPr marL="457200" indent="-457200">
              <a:buAutoNum type="arabicPeriod" startAt="3"/>
            </a:pPr>
            <a:r>
              <a:rPr lang="en-US" sz="2000" dirty="0">
                <a:solidFill>
                  <a:schemeClr val="bg1"/>
                </a:solidFill>
              </a:rPr>
              <a:t>Click on ‘Load Unpacked’ and navigate to your folder</a:t>
            </a:r>
          </a:p>
          <a:p>
            <a:pPr marL="457200" indent="-457200">
              <a:buAutoNum type="arabicPeriod" startAt="3"/>
            </a:pPr>
            <a:r>
              <a:rPr lang="en-US" sz="2000" dirty="0">
                <a:solidFill>
                  <a:schemeClr val="bg1"/>
                </a:solidFill>
              </a:rPr>
              <a:t>Now all &lt;p&gt; tags should be pink!!!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932615-1E62-4BF9-B979-B067D49E682D}"/>
              </a:ext>
            </a:extLst>
          </p:cNvPr>
          <p:cNvSpPr txBox="1"/>
          <p:nvPr/>
        </p:nvSpPr>
        <p:spPr>
          <a:xfrm>
            <a:off x="2277707" y="5213207"/>
            <a:ext cx="678963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</a:rPr>
              <a:t>Try changing colors, text weight of other tags!</a:t>
            </a:r>
          </a:p>
        </p:txBody>
      </p:sp>
    </p:spTree>
    <p:extLst>
      <p:ext uri="{BB962C8B-B14F-4D97-AF65-F5344CB8AC3E}">
        <p14:creationId xmlns:p14="http://schemas.microsoft.com/office/powerpoint/2010/main" val="1646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00"/>
    </mc:Choice>
    <mc:Fallback xmlns="">
      <p:transition spd="slow" advTm="8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6CFC3-5F53-4654-8D9A-7E74AFC17F7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19675" y="369970"/>
            <a:ext cx="8874491" cy="837024"/>
          </a:xfrm>
        </p:spPr>
        <p:txBody>
          <a:bodyPr vert="horz">
            <a:spAutoFit/>
          </a:bodyPr>
          <a:lstStyle/>
          <a:p>
            <a:pPr lvl="0"/>
            <a:r>
              <a:rPr lang="en-US" sz="4839" dirty="0">
                <a:solidFill>
                  <a:schemeClr val="bg1"/>
                </a:solidFill>
              </a:rPr>
              <a:t>Other text alterations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0ECBF5-7080-414A-BAE7-7BF481CA706A}"/>
              </a:ext>
            </a:extLst>
          </p:cNvPr>
          <p:cNvSpPr txBox="1"/>
          <p:nvPr/>
        </p:nvSpPr>
        <p:spPr>
          <a:xfrm>
            <a:off x="1000022" y="1638223"/>
            <a:ext cx="105631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document.body.innerHTML</a:t>
            </a:r>
            <a:r>
              <a:rPr lang="en-US" sz="2000" dirty="0">
                <a:solidFill>
                  <a:schemeClr val="bg1"/>
                </a:solidFill>
              </a:rPr>
              <a:t> = </a:t>
            </a:r>
            <a:r>
              <a:rPr lang="en-US" sz="2000" dirty="0" err="1">
                <a:solidFill>
                  <a:schemeClr val="bg1"/>
                </a:solidFill>
              </a:rPr>
              <a:t>document.body.innerHTML.replace</a:t>
            </a:r>
            <a:r>
              <a:rPr lang="en-US" sz="2000" dirty="0">
                <a:solidFill>
                  <a:schemeClr val="bg1"/>
                </a:solidFill>
              </a:rPr>
              <a:t>(/Michigan/g, "Mars");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932615-1E62-4BF9-B979-B067D49E682D}"/>
              </a:ext>
            </a:extLst>
          </p:cNvPr>
          <p:cNvSpPr txBox="1"/>
          <p:nvPr/>
        </p:nvSpPr>
        <p:spPr>
          <a:xfrm>
            <a:off x="768503" y="2168166"/>
            <a:ext cx="10115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</a:rPr>
              <a:t>Will change all occurrence of ‘Michigan’ to ‘Mars’</a:t>
            </a:r>
          </a:p>
        </p:txBody>
      </p:sp>
    </p:spTree>
    <p:extLst>
      <p:ext uri="{BB962C8B-B14F-4D97-AF65-F5344CB8AC3E}">
        <p14:creationId xmlns:p14="http://schemas.microsoft.com/office/powerpoint/2010/main" val="103322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00"/>
    </mc:Choice>
    <mc:Fallback xmlns="">
      <p:transition spd="slow" advTm="8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6CFC3-5F53-4654-8D9A-7E74AFC17F7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19675" y="369970"/>
            <a:ext cx="9655061" cy="769441"/>
          </a:xfrm>
        </p:spPr>
        <p:txBody>
          <a:bodyPr vert="horz" wrap="square">
            <a:spAutoFit/>
          </a:bodyPr>
          <a:lstStyle/>
          <a:p>
            <a:pPr lvl="0"/>
            <a:r>
              <a:rPr lang="en-US" sz="4400" dirty="0">
                <a:solidFill>
                  <a:schemeClr val="bg1"/>
                </a:solidFill>
              </a:rPr>
              <a:t>Finding &amp; using tags in a Webpage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0ECBF5-7080-414A-BAE7-7BF481CA706A}"/>
              </a:ext>
            </a:extLst>
          </p:cNvPr>
          <p:cNvSpPr txBox="1"/>
          <p:nvPr/>
        </p:nvSpPr>
        <p:spPr>
          <a:xfrm>
            <a:off x="1889162" y="1391235"/>
            <a:ext cx="105631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Types of HTML Tags: https://www.w3schools.com/TAGS/default.ASP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16F4C7-EE40-4AAF-82A0-B2D1E362DAAF}"/>
              </a:ext>
            </a:extLst>
          </p:cNvPr>
          <p:cNvSpPr txBox="1"/>
          <p:nvPr/>
        </p:nvSpPr>
        <p:spPr>
          <a:xfrm>
            <a:off x="1060091" y="3369799"/>
            <a:ext cx="110637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var </a:t>
            </a:r>
            <a:r>
              <a:rPr lang="en-US" sz="2800" dirty="0" err="1">
                <a:solidFill>
                  <a:schemeClr val="bg1"/>
                </a:solidFill>
              </a:rPr>
              <a:t>pageImages</a:t>
            </a:r>
            <a:r>
              <a:rPr lang="en-US" sz="2800" dirty="0">
                <a:solidFill>
                  <a:schemeClr val="bg1"/>
                </a:solidFill>
              </a:rPr>
              <a:t> = </a:t>
            </a:r>
            <a:r>
              <a:rPr lang="en-US" sz="2800" dirty="0" err="1">
                <a:solidFill>
                  <a:schemeClr val="bg1"/>
                </a:solidFill>
              </a:rPr>
              <a:t>document.getElementsByTagName</a:t>
            </a:r>
            <a:r>
              <a:rPr lang="en-US" sz="2800" dirty="0">
                <a:solidFill>
                  <a:schemeClr val="bg1"/>
                </a:solidFill>
              </a:rPr>
              <a:t>('</a:t>
            </a:r>
            <a:r>
              <a:rPr lang="en-US" sz="2800" dirty="0" err="1">
                <a:solidFill>
                  <a:schemeClr val="bg1"/>
                </a:solidFill>
              </a:rPr>
              <a:t>img</a:t>
            </a:r>
            <a:r>
              <a:rPr lang="en-US" sz="2800" dirty="0">
                <a:solidFill>
                  <a:schemeClr val="bg1"/>
                </a:solidFill>
              </a:rPr>
              <a:t>');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A68A3B-941D-4FF7-8426-9C84C0F1BC89}"/>
              </a:ext>
            </a:extLst>
          </p:cNvPr>
          <p:cNvSpPr txBox="1"/>
          <p:nvPr/>
        </p:nvSpPr>
        <p:spPr>
          <a:xfrm>
            <a:off x="2489787" y="5371205"/>
            <a:ext cx="49517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This lines goes in content.js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C0804DA-8E63-48D0-BAA9-B0D7997814FC}"/>
              </a:ext>
            </a:extLst>
          </p:cNvPr>
          <p:cNvCxnSpPr/>
          <p:nvPr/>
        </p:nvCxnSpPr>
        <p:spPr>
          <a:xfrm flipV="1">
            <a:off x="4521481" y="3955664"/>
            <a:ext cx="565816" cy="1262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65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00"/>
    </mc:Choice>
    <mc:Fallback xmlns="">
      <p:transition spd="slow" advTm="8000"/>
    </mc:Fallback>
  </mc:AlternateContent>
</p:sld>
</file>

<file path=ppt/theme/theme1.xml><?xml version="1.0" encoding="utf-8"?>
<a:theme xmlns:a="http://schemas.openxmlformats.org/drawingml/2006/main" name="PunchcardVTI">
  <a:themeElements>
    <a:clrScheme name="AnalogousFromRegularSeedLeftStep">
      <a:dk1>
        <a:srgbClr val="000000"/>
      </a:dk1>
      <a:lt1>
        <a:srgbClr val="FFFFFF"/>
      </a:lt1>
      <a:dk2>
        <a:srgbClr val="311C22"/>
      </a:dk2>
      <a:lt2>
        <a:srgbClr val="F0F0F3"/>
      </a:lt2>
      <a:accent1>
        <a:srgbClr val="A0A641"/>
      </a:accent1>
      <a:accent2>
        <a:srgbClr val="B1873B"/>
      </a:accent2>
      <a:accent3>
        <a:srgbClr val="C3684D"/>
      </a:accent3>
      <a:accent4>
        <a:srgbClr val="B13B51"/>
      </a:accent4>
      <a:accent5>
        <a:srgbClr val="C34D94"/>
      </a:accent5>
      <a:accent6>
        <a:srgbClr val="AF3BB1"/>
      </a:accent6>
      <a:hlink>
        <a:srgbClr val="665FC9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958A5556AA64499116E1793A53468A" ma:contentTypeVersion="7" ma:contentTypeDescription="Create a new document." ma:contentTypeScope="" ma:versionID="bf3d4e6668e1c41632fb8d2af3a79adb">
  <xsd:schema xmlns:xsd="http://www.w3.org/2001/XMLSchema" xmlns:xs="http://www.w3.org/2001/XMLSchema" xmlns:p="http://schemas.microsoft.com/office/2006/metadata/properties" xmlns:ns3="27f5b930-c5a1-440e-b577-567b15b72b75" xmlns:ns4="cd174ddd-0451-4af8-ad43-5fbbe8b32ab0" targetNamespace="http://schemas.microsoft.com/office/2006/metadata/properties" ma:root="true" ma:fieldsID="c3468af79fddbdadfa5914a73d12b22c" ns3:_="" ns4:_="">
    <xsd:import namespace="27f5b930-c5a1-440e-b577-567b15b72b75"/>
    <xsd:import namespace="cd174ddd-0451-4af8-ad43-5fbbe8b32ab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f5b930-c5a1-440e-b577-567b15b72b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174ddd-0451-4af8-ad43-5fbbe8b32ab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7166A1-332D-4088-BCD3-CEBE89D2B1FE}">
  <ds:schemaRefs>
    <ds:schemaRef ds:uri="http://purl.org/dc/elements/1.1/"/>
    <ds:schemaRef ds:uri="http://www.w3.org/XML/1998/namespace"/>
    <ds:schemaRef ds:uri="27f5b930-c5a1-440e-b577-567b15b72b75"/>
    <ds:schemaRef ds:uri="http://schemas.microsoft.com/office/infopath/2007/PartnerControls"/>
    <ds:schemaRef ds:uri="cd174ddd-0451-4af8-ad43-5fbbe8b32ab0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A177A05-C433-4667-B307-2FE55F767B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f5b930-c5a1-440e-b577-567b15b72b75"/>
    <ds:schemaRef ds:uri="cd174ddd-0451-4af8-ad43-5fbbe8b32a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011791-DDFA-47A0-AD1F-41FE8474C0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2460</TotalTime>
  <Words>193</Words>
  <Application>Microsoft Office PowerPoint</Application>
  <PresentationFormat>Widescreen</PresentationFormat>
  <Paragraphs>32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</vt:lpstr>
      <vt:lpstr>Calibri</vt:lpstr>
      <vt:lpstr>Consolas</vt:lpstr>
      <vt:lpstr>Neue Haas Grotesk Text Pro</vt:lpstr>
      <vt:lpstr>Roboto</vt:lpstr>
      <vt:lpstr>PunchcardVTI</vt:lpstr>
      <vt:lpstr>PowerPoint Presentation</vt:lpstr>
      <vt:lpstr>Our first Chrome Extension</vt:lpstr>
      <vt:lpstr>Our first Chrome Extension</vt:lpstr>
      <vt:lpstr>Other text alterations</vt:lpstr>
      <vt:lpstr>Finding &amp; using tags in a Webpage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Narula, Abhishek</dc:creator>
  <cp:lastModifiedBy>Narula, Abhishek</cp:lastModifiedBy>
  <cp:revision>54</cp:revision>
  <dcterms:created xsi:type="dcterms:W3CDTF">2021-08-31T18:51:08Z</dcterms:created>
  <dcterms:modified xsi:type="dcterms:W3CDTF">2021-11-02T21:43:40Z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0x0101000D958A5556AA64499116E1793A53468A</vt:lpwstr>
  </property>
</Properties>
</file>