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notesMasterIdLst>
    <p:notesMasterId r:id="rId29"/>
  </p:notesMasterIdLst>
  <p:sldIdLst>
    <p:sldId id="258" r:id="rId5"/>
    <p:sldId id="291" r:id="rId6"/>
    <p:sldId id="281" r:id="rId7"/>
    <p:sldId id="283" r:id="rId8"/>
    <p:sldId id="284" r:id="rId9"/>
    <p:sldId id="285" r:id="rId10"/>
    <p:sldId id="269" r:id="rId11"/>
    <p:sldId id="268" r:id="rId12"/>
    <p:sldId id="271" r:id="rId13"/>
    <p:sldId id="270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90" r:id="rId22"/>
    <p:sldId id="286" r:id="rId23"/>
    <p:sldId id="287" r:id="rId24"/>
    <p:sldId id="288" r:id="rId25"/>
    <p:sldId id="292" r:id="rId26"/>
    <p:sldId id="289" r:id="rId27"/>
    <p:sldId id="29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19:02:24.5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19:02:09.6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3716 48 24575,'-303'2'0,"-323"-4"0,380-21 0,155 11 0,-113 0 0,-985 14 0,651-3 0,520 2 0,1 1 0,-1 1 0,1 0 0,0 1 0,0 1 0,-29 12 0,-98 54 0,84-39 0,26-15 0,13-7 0,-1 1 0,-37 25 0,56-32 0,0-1 0,1 0 0,-1 1 0,1 0 0,-1 0 0,1-1 0,1 1 0,-1 1 0,0-1 0,1 0 0,0 0 0,0 0 0,0 1 0,1-1 0,-1 1 0,1-1 0,0 0 0,0 1 0,0-1 0,1 1 0,0-1 0,1 6 0,1 5 0,1 0 0,1 0 0,0-1 0,1 1 0,8 14 0,-4-12 0,1 0 0,0 0 0,1-2 0,1 1 0,24 20 0,81 57 0,-85-69 0,27 25 0,-30-25 0,34 22 0,-52-39 0,-1 0 0,1-1 0,1-1 0,-1 0 0,1-1 0,24 6 0,489 64 0,-430-61 0,126 1 0,101-16 0,-97-2 0,1138 4 0,-1321-2 0,0-3 0,-1-1 0,1-3 0,-1-1 0,77-29 0,-105 32 0,1 1 0,-1-2 0,0 0 0,0 0 0,-1-2 0,16-14 0,66-72 0,-63 61 0,-16 15 0,-1-2 0,-1 0 0,-1 0 0,-1-1 0,14-38 0,-21 50 0,-1 0 0,-1 0 0,0 0 0,0-1 0,-1 1 0,-1-1 0,0 1 0,-1-21 0,0 28 0,0 0 0,-1 0 0,0 0 0,0 0 0,0 0 0,0 0 0,0 0 0,-1 0 0,0 1 0,0-1 0,0 1 0,0-1 0,-1 1 0,1 0 0,-1-1 0,0 2 0,0-1 0,0 0 0,0 0 0,0 1 0,0 0 0,-1-1 0,1 1 0,-1 1 0,0-1 0,0 0 0,-5-1 0,-10-3 0,0 0 0,0-2 0,0 0 0,-21-15 0,29 18 0,0 0 0,1 1 0,-24-6 0,27 8 0,0 1 0,0-1 0,0-1 0,1 1 0,-1-1 0,0 0 0,1 0 0,0-1 0,0 0 0,0 0 0,0-1 0,-9-9 0,-23-26-1365,23 29-5461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19:02:10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19:02:10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CFD292-8E22-4040-A7F0-63636BCC867A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F2CBC0-E143-4640-AA35-515582627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61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2E6E0-5571-4CE3-8D81-0A0F8438413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4DE66EA-95F2-4211-8A19-0144961A91B5}" type="slidenum">
              <a:t>7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E34C5A-FAFA-44DC-A69C-F02530267FB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1AB55D-1F4A-44EC-AEF5-0DA0CA9439E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CA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8C7F11-8161-4A32-B9D3-0079F92E9F1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54B576C-5F51-45F5-8F29-9932FBB4B169}" type="slidenum">
              <a:t>16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E4E67C-30E5-4D04-AF86-2C94EE9ED36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0CB305-D52A-4437-B759-3643F2FDD6B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CA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79C78-41F4-4BCF-AF96-5250EB35D1A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360B075-D198-4C64-B8F2-84917DF5D4E8}" type="slidenum">
              <a:t>17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4DAA89-0C2A-4889-AB7D-4578899B7F8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5BC4DA-13B3-4276-BA97-F7D42976B0B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CA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79C78-41F4-4BCF-AF96-5250EB35D1A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360B075-D198-4C64-B8F2-84917DF5D4E8}" type="slidenum">
              <a:t>18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4DAA89-0C2A-4889-AB7D-4578899B7F8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5BC4DA-13B3-4276-BA97-F7D42976B0B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23918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79C78-41F4-4BCF-AF96-5250EB35D1A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360B075-D198-4C64-B8F2-84917DF5D4E8}" type="slidenum">
              <a:t>19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4DAA89-0C2A-4889-AB7D-4578899B7F8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5BC4DA-13B3-4276-BA97-F7D42976B0B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15099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79C78-41F4-4BCF-AF96-5250EB35D1A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360B075-D198-4C64-B8F2-84917DF5D4E8}" type="slidenum">
              <a:t>20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4DAA89-0C2A-4889-AB7D-4578899B7F8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5BC4DA-13B3-4276-BA97-F7D42976B0B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48593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79C78-41F4-4BCF-AF96-5250EB35D1A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360B075-D198-4C64-B8F2-84917DF5D4E8}" type="slidenum">
              <a:t>21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4DAA89-0C2A-4889-AB7D-4578899B7F8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5BC4DA-13B3-4276-BA97-F7D42976B0B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54420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79C78-41F4-4BCF-AF96-5250EB35D1A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360B075-D198-4C64-B8F2-84917DF5D4E8}" type="slidenum">
              <a:t>22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4DAA89-0C2A-4889-AB7D-4578899B7F8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5BC4DA-13B3-4276-BA97-F7D42976B0B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61881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79C78-41F4-4BCF-AF96-5250EB35D1A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360B075-D198-4C64-B8F2-84917DF5D4E8}" type="slidenum">
              <a:t>23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4DAA89-0C2A-4889-AB7D-4578899B7F8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5BC4DA-13B3-4276-BA97-F7D42976B0B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05816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79C78-41F4-4BCF-AF96-5250EB35D1A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360B075-D198-4C64-B8F2-84917DF5D4E8}" type="slidenum">
              <a:t>24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4DAA89-0C2A-4889-AB7D-4578899B7F8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5BC4DA-13B3-4276-BA97-F7D42976B0B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6506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9D0D6-8E0A-4D2E-88A3-1A77A37F9C6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770A41F-0345-4D5A-BC91-37151D5C5AFA}" type="slidenum">
              <a:t>8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F10DD8-75A6-4850-AB04-EE06BB176F6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26B39F-2FC6-44F6-B05E-3F5E2162540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09699-BD9D-4F3A-B47B-46A41F3AEE7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D579F5D-5C0C-4618-B648-4E90D45ABEE9}" type="slidenum">
              <a:t>9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6FFAB0-A67E-4918-B6B7-A9DE3FDA726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F439BE-FA83-4009-9797-21B4084E04E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C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62D1C5-029B-4C45-B270-400270C7389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85B69AD-0795-4796-B285-FC6DE48E66BB}" type="slidenum">
              <a:t>10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373C12-6761-45B5-AE59-27ECA9B4FC5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CFDA2C-E192-4102-A27A-30343BB9C71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CA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EDA684-D9FC-4BF4-A1AF-AEDDC38BC89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D7EBCA6-6122-45B4-BB58-826B3C320934}" type="slidenum">
              <a:t>11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284DE7-811B-4393-9E65-20975264866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D5A59E-96C0-4057-B4EF-E384C658612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CA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A986D-CA57-4DCE-AB1D-155BBB58902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271DA38-75F6-4782-A788-55186F41F5DB}" type="slidenum">
              <a:t>12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03A3D1-B598-4B8E-ACB8-193DFD95501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67BCAD-D7BF-4876-801E-4D1242E8CF9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CA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CE9A70-ED67-4EA3-8A35-C05BCA519DD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E9531AC-5DF5-420A-9821-57BD5A35D920}" type="slidenum">
              <a:t>13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AC16CC-3BA1-4F78-B867-07F929BE334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DADED8-D54D-4E2B-82DE-CA21C659377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CA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A04B36-4527-4A13-9B8E-ADFBFD4DFDE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5E04F4A-401E-4BAB-A5C0-C215580CEAC0}" type="slidenum">
              <a:t>14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1AAEDC-B777-431F-B8DC-09BFF8905C0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4A835A-CCA1-41E5-AEC2-D696F6CA672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CA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B710FB-724F-43F1-90BC-75B8ECA1A1A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90E4E97-CD6C-47D6-BDB3-7E45EF98DB68}" type="slidenum">
              <a:t>15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91EBA3-350A-4D28-B811-FD77DA1C287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DD8236-8816-4EEF-B435-03A7571CD1B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11/1/2021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509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700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55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233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175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072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153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857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11/1/2021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028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84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43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11/1/2021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388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customXml" Target="../ink/ink3.xml"/><Relationship Id="rId4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2266950" y="323850"/>
            <a:ext cx="7658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Agenda 11/1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96113-D9BB-4CB2-9C5C-4B2A86C10BDB}"/>
              </a:ext>
            </a:extLst>
          </p:cNvPr>
          <p:cNvSpPr txBox="1"/>
          <p:nvPr/>
        </p:nvSpPr>
        <p:spPr>
          <a:xfrm>
            <a:off x="1266824" y="1485900"/>
            <a:ext cx="10325101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Discussion on Readings/Viewings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Anatomy of the Web &amp; Webpage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Building our first Chrome Extension!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/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560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14648-62A1-4CFD-9BFF-8858652D962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08063" y="89889"/>
            <a:ext cx="8874491" cy="1581715"/>
          </a:xfrm>
        </p:spPr>
        <p:txBody>
          <a:bodyPr vert="horz">
            <a:spAutoFit/>
          </a:bodyPr>
          <a:lstStyle/>
          <a:p>
            <a:pPr lvl="0"/>
            <a:r>
              <a:rPr lang="en-US" sz="4839" dirty="0">
                <a:solidFill>
                  <a:schemeClr val="bg1"/>
                </a:solidFill>
              </a:rPr>
              <a:t>HTML = Hyper Text Markup Language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2EDDFC-E2AB-41C9-805F-DD9E21356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890" y="1225646"/>
            <a:ext cx="5989110" cy="532234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6DC068E-775E-458F-9885-BE9E5E8995E4}"/>
              </a:ext>
            </a:extLst>
          </p:cNvPr>
          <p:cNvSpPr/>
          <p:nvPr/>
        </p:nvSpPr>
        <p:spPr>
          <a:xfrm>
            <a:off x="192876" y="1913312"/>
            <a:ext cx="5433837" cy="350366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78" h="8046">
                <a:moveTo>
                  <a:pt x="0" y="0"/>
                </a:moveTo>
                <a:lnTo>
                  <a:pt x="12478" y="0"/>
                </a:lnTo>
                <a:lnTo>
                  <a:pt x="12478" y="8046"/>
                </a:lnTo>
                <a:lnTo>
                  <a:pt x="0" y="8046"/>
                </a:lnTo>
                <a:close/>
              </a:path>
            </a:pathLst>
          </a:custGeom>
          <a:noFill/>
          <a:ln w="25200" cap="flat">
            <a:solidFill>
              <a:srgbClr val="FF8647"/>
            </a:solidFill>
            <a:prstDash val="solid"/>
            <a:miter/>
          </a:ln>
        </p:spPr>
        <p:txBody>
          <a:bodyPr vert="horz" wrap="none" lIns="15243" tIns="15243" rIns="15243" bIns="15243" anchorCtr="0" compatLnSpc="0"/>
          <a:lstStyle/>
          <a:p>
            <a:pPr hangingPunct="0"/>
            <a:endParaRPr lang="en-CA" sz="2177">
              <a:solidFill>
                <a:schemeClr val="bg1"/>
              </a:solidFill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596CF0E-6844-4EB2-9FFA-BDDA687596D4}"/>
              </a:ext>
            </a:extLst>
          </p:cNvPr>
          <p:cNvSpPr/>
          <p:nvPr/>
        </p:nvSpPr>
        <p:spPr>
          <a:xfrm>
            <a:off x="463762" y="2509088"/>
            <a:ext cx="4901210" cy="231298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255" h="5312">
                <a:moveTo>
                  <a:pt x="0" y="0"/>
                </a:moveTo>
                <a:lnTo>
                  <a:pt x="11255" y="0"/>
                </a:lnTo>
                <a:lnTo>
                  <a:pt x="11255" y="5312"/>
                </a:lnTo>
                <a:lnTo>
                  <a:pt x="0" y="5312"/>
                </a:lnTo>
                <a:close/>
              </a:path>
            </a:pathLst>
          </a:custGeom>
          <a:noFill/>
          <a:ln w="25200" cap="flat">
            <a:solidFill>
              <a:srgbClr val="B1DD8C"/>
            </a:solidFill>
            <a:prstDash val="solid"/>
            <a:miter/>
          </a:ln>
        </p:spPr>
        <p:txBody>
          <a:bodyPr vert="horz" wrap="none" lIns="15243" tIns="15243" rIns="15243" bIns="15243" anchorCtr="0" compatLnSpc="0"/>
          <a:lstStyle/>
          <a:p>
            <a:pPr hangingPunct="0"/>
            <a:endParaRPr lang="en-CA" sz="2177">
              <a:solidFill>
                <a:schemeClr val="bg1"/>
              </a:solidFill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328E00-9B94-4860-B4D2-7C9E9F3BB612}"/>
              </a:ext>
            </a:extLst>
          </p:cNvPr>
          <p:cNvSpPr/>
          <p:nvPr/>
        </p:nvSpPr>
        <p:spPr>
          <a:xfrm>
            <a:off x="783425" y="3087007"/>
            <a:ext cx="4261884" cy="54351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787" h="1249">
                <a:moveTo>
                  <a:pt x="0" y="0"/>
                </a:moveTo>
                <a:lnTo>
                  <a:pt x="9787" y="0"/>
                </a:lnTo>
                <a:lnTo>
                  <a:pt x="9787" y="1249"/>
                </a:lnTo>
                <a:lnTo>
                  <a:pt x="0" y="1249"/>
                </a:lnTo>
                <a:close/>
              </a:path>
            </a:pathLst>
          </a:custGeom>
          <a:noFill/>
          <a:ln w="25200" cap="flat">
            <a:solidFill>
              <a:srgbClr val="00C7FC"/>
            </a:solidFill>
            <a:prstDash val="solid"/>
            <a:miter/>
          </a:ln>
        </p:spPr>
        <p:txBody>
          <a:bodyPr vert="horz" wrap="none" lIns="15243" tIns="15243" rIns="15243" bIns="15243" anchorCtr="0" compatLnSpc="0"/>
          <a:lstStyle/>
          <a:p>
            <a:pPr hangingPunct="0"/>
            <a:endParaRPr lang="en-CA" sz="2177">
              <a:solidFill>
                <a:schemeClr val="bg1"/>
              </a:solidFill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BA5CFEA-8F03-4F1F-9478-002FD5E1EC4A}"/>
              </a:ext>
            </a:extLst>
          </p:cNvPr>
          <p:cNvSpPr/>
          <p:nvPr/>
        </p:nvSpPr>
        <p:spPr>
          <a:xfrm>
            <a:off x="783425" y="3769449"/>
            <a:ext cx="4261884" cy="54351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787" h="1249">
                <a:moveTo>
                  <a:pt x="0" y="0"/>
                </a:moveTo>
                <a:lnTo>
                  <a:pt x="9787" y="0"/>
                </a:lnTo>
                <a:lnTo>
                  <a:pt x="9787" y="1249"/>
                </a:lnTo>
                <a:lnTo>
                  <a:pt x="0" y="1249"/>
                </a:lnTo>
                <a:close/>
              </a:path>
            </a:pathLst>
          </a:custGeom>
          <a:noFill/>
          <a:ln w="25200" cap="flat">
            <a:solidFill>
              <a:srgbClr val="00C7FC"/>
            </a:solidFill>
            <a:prstDash val="solid"/>
            <a:miter/>
          </a:ln>
        </p:spPr>
        <p:txBody>
          <a:bodyPr vert="horz" wrap="none" lIns="15243" tIns="15243" rIns="15243" bIns="15243" anchorCtr="0" compatLnSpc="0"/>
          <a:lstStyle/>
          <a:p>
            <a:pPr hangingPunct="0"/>
            <a:endParaRPr lang="en-CA" sz="2177">
              <a:solidFill>
                <a:schemeClr val="bg1"/>
              </a:solidFill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1E7C1F-682D-46FD-9742-8B089828FCE3}"/>
              </a:ext>
            </a:extLst>
          </p:cNvPr>
          <p:cNvSpPr txBox="1"/>
          <p:nvPr/>
        </p:nvSpPr>
        <p:spPr>
          <a:xfrm>
            <a:off x="845704" y="3929715"/>
            <a:ext cx="279307" cy="175817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hangingPunct="0"/>
            <a:r>
              <a:rPr lang="en-CA" sz="1210">
                <a:solidFill>
                  <a:schemeClr val="bg1"/>
                </a:solidFill>
                <a:latin typeface="Courier" pitchFamily="18"/>
                <a:ea typeface="Noto Sans CJK SC" pitchFamily="2"/>
                <a:cs typeface="Courier" pitchFamily="2"/>
              </a:rPr>
              <a:t>&lt;p&gt;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1C6794-933E-4C73-9E34-DADDBA8A701A}"/>
              </a:ext>
            </a:extLst>
          </p:cNvPr>
          <p:cNvSpPr txBox="1"/>
          <p:nvPr/>
        </p:nvSpPr>
        <p:spPr>
          <a:xfrm>
            <a:off x="4530103" y="3929715"/>
            <a:ext cx="372410" cy="175817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hangingPunct="0"/>
            <a:r>
              <a:rPr lang="en-CA" sz="1210">
                <a:solidFill>
                  <a:schemeClr val="bg1"/>
                </a:solidFill>
                <a:latin typeface="Courier" pitchFamily="18"/>
                <a:ea typeface="Noto Sans CJK SC" pitchFamily="2"/>
                <a:cs typeface="Courier" pitchFamily="2"/>
              </a:rPr>
              <a:t>&lt;/p&gt;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897739-D477-443B-A368-C936E966D2B9}"/>
              </a:ext>
            </a:extLst>
          </p:cNvPr>
          <p:cNvSpPr txBox="1"/>
          <p:nvPr/>
        </p:nvSpPr>
        <p:spPr>
          <a:xfrm>
            <a:off x="845703" y="3259033"/>
            <a:ext cx="372410" cy="175817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hangingPunct="0"/>
            <a:r>
              <a:rPr lang="en-CA" sz="1210">
                <a:solidFill>
                  <a:schemeClr val="bg1"/>
                </a:solidFill>
                <a:latin typeface="Courier" pitchFamily="18"/>
                <a:ea typeface="Noto Sans CJK SC" pitchFamily="2"/>
                <a:cs typeface="Courier" pitchFamily="2"/>
              </a:rPr>
              <a:t>&lt;h1&gt;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2304B7-05C5-438E-85F9-24761E31110B}"/>
              </a:ext>
            </a:extLst>
          </p:cNvPr>
          <p:cNvSpPr txBox="1"/>
          <p:nvPr/>
        </p:nvSpPr>
        <p:spPr>
          <a:xfrm>
            <a:off x="3464850" y="3259033"/>
            <a:ext cx="465512" cy="175817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hangingPunct="0"/>
            <a:r>
              <a:rPr lang="en-CA" sz="1210">
                <a:solidFill>
                  <a:schemeClr val="bg1"/>
                </a:solidFill>
                <a:latin typeface="Courier" pitchFamily="18"/>
                <a:ea typeface="Noto Sans CJK SC" pitchFamily="2"/>
                <a:cs typeface="Courier" pitchFamily="2"/>
              </a:rPr>
              <a:t>&lt;/h1&gt;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8697D9-FBF7-4D9E-AF6E-78461AB1C58B}"/>
              </a:ext>
            </a:extLst>
          </p:cNvPr>
          <p:cNvSpPr txBox="1"/>
          <p:nvPr/>
        </p:nvSpPr>
        <p:spPr>
          <a:xfrm>
            <a:off x="1387040" y="3259033"/>
            <a:ext cx="1675843" cy="175817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hangingPunct="0"/>
            <a:r>
              <a:rPr lang="en-CA" sz="1210">
                <a:solidFill>
                  <a:schemeClr val="bg1"/>
                </a:solidFill>
                <a:latin typeface="Courier" pitchFamily="18"/>
                <a:ea typeface="Noto Sans CJK SC" pitchFamily="2"/>
                <a:cs typeface="Courier" pitchFamily="2"/>
              </a:rPr>
              <a:t>this is a headline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ED18D3-945D-4534-A604-52FCF6634DDB}"/>
              </a:ext>
            </a:extLst>
          </p:cNvPr>
          <p:cNvSpPr txBox="1"/>
          <p:nvPr/>
        </p:nvSpPr>
        <p:spPr>
          <a:xfrm>
            <a:off x="1343054" y="3929715"/>
            <a:ext cx="2606867" cy="175817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hangingPunct="0"/>
            <a:r>
              <a:rPr lang="en-CA" sz="1210">
                <a:solidFill>
                  <a:schemeClr val="bg1"/>
                </a:solidFill>
                <a:latin typeface="Courier" pitchFamily="18"/>
                <a:ea typeface="Noto Sans CJK SC" pitchFamily="2"/>
                <a:cs typeface="Courier" pitchFamily="2"/>
              </a:rPr>
              <a:t>this is a paragraph of text.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7B2E4C-0B58-4840-AE2A-0BB1FCCFDD71}"/>
              </a:ext>
            </a:extLst>
          </p:cNvPr>
          <p:cNvSpPr txBox="1"/>
          <p:nvPr/>
        </p:nvSpPr>
        <p:spPr>
          <a:xfrm>
            <a:off x="369692" y="1722995"/>
            <a:ext cx="558614" cy="175817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hangingPunct="0"/>
            <a:r>
              <a:rPr lang="en-CA" sz="1210">
                <a:solidFill>
                  <a:schemeClr val="bg1"/>
                </a:solidFill>
                <a:latin typeface="Courier" pitchFamily="18"/>
                <a:ea typeface="Noto Sans CJK SC" pitchFamily="2"/>
                <a:cs typeface="Courier" pitchFamily="2"/>
              </a:rPr>
              <a:t>&lt;html&gt;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644030-C842-4EC9-94F2-B5E9ACD8E1B5}"/>
              </a:ext>
            </a:extLst>
          </p:cNvPr>
          <p:cNvSpPr txBox="1"/>
          <p:nvPr/>
        </p:nvSpPr>
        <p:spPr>
          <a:xfrm>
            <a:off x="419341" y="5468367"/>
            <a:ext cx="651717" cy="175817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hangingPunct="0"/>
            <a:r>
              <a:rPr lang="en-CA" sz="1210">
                <a:solidFill>
                  <a:schemeClr val="bg1"/>
                </a:solidFill>
                <a:latin typeface="Courier" pitchFamily="18"/>
                <a:ea typeface="Noto Sans CJK SC" pitchFamily="2"/>
                <a:cs typeface="Courier" pitchFamily="2"/>
              </a:rPr>
              <a:t>&lt;/html&gt;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9CB508-D16C-4BD6-8481-6A47CC2B0430}"/>
              </a:ext>
            </a:extLst>
          </p:cNvPr>
          <p:cNvSpPr txBox="1"/>
          <p:nvPr/>
        </p:nvSpPr>
        <p:spPr>
          <a:xfrm>
            <a:off x="630996" y="2332707"/>
            <a:ext cx="558614" cy="175817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hangingPunct="0"/>
            <a:r>
              <a:rPr lang="en-CA" sz="1210">
                <a:solidFill>
                  <a:schemeClr val="bg1"/>
                </a:solidFill>
                <a:latin typeface="Courier" pitchFamily="18"/>
                <a:ea typeface="Noto Sans CJK SC" pitchFamily="2"/>
                <a:cs typeface="Courier" pitchFamily="2"/>
              </a:rPr>
              <a:t>&lt;body&gt;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A5BFD9-F78C-46F4-ADC5-7FF688B2A29D}"/>
              </a:ext>
            </a:extLst>
          </p:cNvPr>
          <p:cNvSpPr txBox="1"/>
          <p:nvPr/>
        </p:nvSpPr>
        <p:spPr>
          <a:xfrm>
            <a:off x="685872" y="4822073"/>
            <a:ext cx="651717" cy="175817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hangingPunct="0"/>
            <a:r>
              <a:rPr lang="en-CA" sz="1210">
                <a:solidFill>
                  <a:schemeClr val="bg1"/>
                </a:solidFill>
                <a:latin typeface="Courier" pitchFamily="18"/>
                <a:ea typeface="Noto Sans CJK SC" pitchFamily="2"/>
                <a:cs typeface="Courier" pitchFamily="2"/>
              </a:rPr>
              <a:t>&lt;/body&gt;</a:t>
            </a:r>
          </a:p>
        </p:txBody>
      </p:sp>
      <p:sp>
        <p:nvSpPr>
          <p:cNvPr id="18" name="Straight Connector 17">
            <a:extLst>
              <a:ext uri="{FF2B5EF4-FFF2-40B4-BE49-F238E27FC236}">
                <a16:creationId xmlns:a16="http://schemas.microsoft.com/office/drawing/2014/main" id="{CE59E8B0-9E02-47F3-A90F-0E792ACEDC18}"/>
              </a:ext>
            </a:extLst>
          </p:cNvPr>
          <p:cNvSpPr/>
          <p:nvPr/>
        </p:nvSpPr>
        <p:spPr>
          <a:xfrm>
            <a:off x="5854483" y="3434978"/>
            <a:ext cx="609712" cy="0"/>
          </a:xfrm>
          <a:prstGeom prst="line">
            <a:avLst/>
          </a:prstGeom>
          <a:noFill/>
          <a:ln w="0">
            <a:solidFill>
              <a:srgbClr val="FFFFFF"/>
            </a:solidFill>
            <a:prstDash val="solid"/>
            <a:tailEnd type="arrow"/>
          </a:ln>
        </p:spPr>
        <p:txBody>
          <a:bodyPr vert="horz" wrap="none" lIns="108877" tIns="54439" rIns="108877" bIns="54439" anchor="ctr" anchorCtr="0" compatLnSpc="0"/>
          <a:lstStyle/>
          <a:p>
            <a:pPr hangingPunct="0"/>
            <a:endParaRPr lang="en-CA" sz="2177">
              <a:solidFill>
                <a:schemeClr val="bg1"/>
              </a:solidFill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00"/>
    </mc:Choice>
    <mc:Fallback xmlns="">
      <p:transition spd="slow" advTm="8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4DB97-AEBC-4CD2-AA36-3B0A108A5F5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84115" y="932581"/>
            <a:ext cx="8874491" cy="1581715"/>
          </a:xfrm>
        </p:spPr>
        <p:txBody>
          <a:bodyPr vert="horz">
            <a:spAutoFit/>
          </a:bodyPr>
          <a:lstStyle/>
          <a:p>
            <a:pPr lvl="0"/>
            <a:r>
              <a:rPr lang="en-US" sz="4839"/>
              <a:t>HTML = Hyper Text Markup Language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A904516-9750-4510-9755-D9970580EDBF}"/>
              </a:ext>
            </a:extLst>
          </p:cNvPr>
          <p:cNvSpPr/>
          <p:nvPr/>
        </p:nvSpPr>
        <p:spPr>
          <a:xfrm>
            <a:off x="3606000" y="1877476"/>
            <a:ext cx="5634170" cy="466211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938" h="10706">
                <a:moveTo>
                  <a:pt x="0" y="0"/>
                </a:moveTo>
                <a:lnTo>
                  <a:pt x="12938" y="0"/>
                </a:lnTo>
                <a:lnTo>
                  <a:pt x="12938" y="10706"/>
                </a:lnTo>
                <a:lnTo>
                  <a:pt x="0" y="10706"/>
                </a:lnTo>
                <a:close/>
              </a:path>
            </a:pathLst>
          </a:custGeom>
          <a:noFill/>
          <a:ln w="25200" cap="flat">
            <a:solidFill>
              <a:srgbClr val="FF8647"/>
            </a:solidFill>
            <a:prstDash val="solid"/>
            <a:miter/>
          </a:ln>
        </p:spPr>
        <p:txBody>
          <a:bodyPr vert="horz" wrap="none" lIns="15243" tIns="15243" rIns="15243" bIns="15243" anchorCtr="0" compatLnSpc="0"/>
          <a:lstStyle/>
          <a:p>
            <a:pPr hangingPunct="0"/>
            <a:endParaRPr lang="en-CA" sz="2177"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A05179B-2424-44DF-A256-884848420A43}"/>
              </a:ext>
            </a:extLst>
          </p:cNvPr>
          <p:cNvSpPr/>
          <p:nvPr/>
        </p:nvSpPr>
        <p:spPr>
          <a:xfrm>
            <a:off x="3886467" y="4193509"/>
            <a:ext cx="5081510" cy="191580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669" h="4400">
                <a:moveTo>
                  <a:pt x="0" y="0"/>
                </a:moveTo>
                <a:lnTo>
                  <a:pt x="11669" y="0"/>
                </a:lnTo>
                <a:lnTo>
                  <a:pt x="11669" y="4400"/>
                </a:lnTo>
                <a:lnTo>
                  <a:pt x="0" y="4400"/>
                </a:lnTo>
                <a:close/>
              </a:path>
            </a:pathLst>
          </a:custGeom>
          <a:noFill/>
          <a:ln w="25200" cap="flat">
            <a:solidFill>
              <a:srgbClr val="B1DD8C"/>
            </a:solidFill>
            <a:prstDash val="solid"/>
            <a:miter/>
          </a:ln>
        </p:spPr>
        <p:txBody>
          <a:bodyPr vert="horz" wrap="none" lIns="15243" tIns="15243" rIns="15243" bIns="15243" anchorCtr="0" compatLnSpc="0"/>
          <a:lstStyle/>
          <a:p>
            <a:pPr hangingPunct="0"/>
            <a:endParaRPr lang="en-CA" sz="2177"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6B7F19E-9F42-427B-8B3B-F2701C61CA6A}"/>
              </a:ext>
            </a:extLst>
          </p:cNvPr>
          <p:cNvSpPr/>
          <p:nvPr/>
        </p:nvSpPr>
        <p:spPr>
          <a:xfrm>
            <a:off x="4217888" y="4672567"/>
            <a:ext cx="4418666" cy="45031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147" h="1035">
                <a:moveTo>
                  <a:pt x="0" y="0"/>
                </a:moveTo>
                <a:lnTo>
                  <a:pt x="10147" y="0"/>
                </a:lnTo>
                <a:lnTo>
                  <a:pt x="10147" y="1035"/>
                </a:lnTo>
                <a:lnTo>
                  <a:pt x="0" y="1035"/>
                </a:lnTo>
                <a:close/>
              </a:path>
            </a:pathLst>
          </a:custGeom>
          <a:noFill/>
          <a:ln w="25200" cap="flat">
            <a:solidFill>
              <a:srgbClr val="00C7FC"/>
            </a:solidFill>
            <a:prstDash val="solid"/>
            <a:miter/>
          </a:ln>
        </p:spPr>
        <p:txBody>
          <a:bodyPr vert="horz" wrap="none" lIns="15243" tIns="15243" rIns="15243" bIns="15243" anchorCtr="0" compatLnSpc="0"/>
          <a:lstStyle/>
          <a:p>
            <a:pPr hangingPunct="0"/>
            <a:endParaRPr lang="en-CA" sz="2177"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460B286-3ED4-42C4-B2DD-5DC122EC99DC}"/>
              </a:ext>
            </a:extLst>
          </p:cNvPr>
          <p:cNvSpPr/>
          <p:nvPr/>
        </p:nvSpPr>
        <p:spPr>
          <a:xfrm>
            <a:off x="4217888" y="5237422"/>
            <a:ext cx="4418666" cy="45031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147" h="1035">
                <a:moveTo>
                  <a:pt x="0" y="0"/>
                </a:moveTo>
                <a:lnTo>
                  <a:pt x="10147" y="0"/>
                </a:lnTo>
                <a:lnTo>
                  <a:pt x="10147" y="1035"/>
                </a:lnTo>
                <a:lnTo>
                  <a:pt x="0" y="1035"/>
                </a:lnTo>
                <a:close/>
              </a:path>
            </a:pathLst>
          </a:custGeom>
          <a:noFill/>
          <a:ln w="25200" cap="flat">
            <a:solidFill>
              <a:srgbClr val="00C7FC"/>
            </a:solidFill>
            <a:prstDash val="solid"/>
            <a:miter/>
          </a:ln>
        </p:spPr>
        <p:txBody>
          <a:bodyPr vert="horz" wrap="none" lIns="15243" tIns="15243" rIns="15243" bIns="15243" anchorCtr="0" compatLnSpc="0"/>
          <a:lstStyle/>
          <a:p>
            <a:pPr hangingPunct="0"/>
            <a:endParaRPr lang="en-CA" sz="2177"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612BB0-DABF-4C51-98DB-C79AF89DC7A4}"/>
              </a:ext>
            </a:extLst>
          </p:cNvPr>
          <p:cNvSpPr txBox="1"/>
          <p:nvPr/>
        </p:nvSpPr>
        <p:spPr>
          <a:xfrm>
            <a:off x="4277119" y="5368511"/>
            <a:ext cx="279307" cy="175817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hangingPunct="0"/>
            <a:r>
              <a:rPr lang="en-CA" sz="1210">
                <a:solidFill>
                  <a:srgbClr val="FFFFFF"/>
                </a:solidFill>
                <a:latin typeface="Courier" pitchFamily="18"/>
                <a:ea typeface="Noto Sans CJK SC" pitchFamily="2"/>
                <a:cs typeface="Courier" pitchFamily="2"/>
              </a:rPr>
              <a:t>&lt;p&gt;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9DAC0E-3A39-4FEF-B6A2-34AAB95FD283}"/>
              </a:ext>
            </a:extLst>
          </p:cNvPr>
          <p:cNvSpPr txBox="1"/>
          <p:nvPr/>
        </p:nvSpPr>
        <p:spPr>
          <a:xfrm>
            <a:off x="8097396" y="5368511"/>
            <a:ext cx="372410" cy="175817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hangingPunct="0"/>
            <a:r>
              <a:rPr lang="en-CA" sz="1210">
                <a:solidFill>
                  <a:srgbClr val="FFFFFF"/>
                </a:solidFill>
                <a:latin typeface="Courier" pitchFamily="18"/>
                <a:ea typeface="Noto Sans CJK SC" pitchFamily="2"/>
                <a:cs typeface="Courier" pitchFamily="2"/>
              </a:rPr>
              <a:t>&lt;/p&gt;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475A6B-0046-4A6B-85E6-5A7267C02012}"/>
              </a:ext>
            </a:extLst>
          </p:cNvPr>
          <p:cNvSpPr txBox="1"/>
          <p:nvPr/>
        </p:nvSpPr>
        <p:spPr>
          <a:xfrm>
            <a:off x="4277118" y="4812803"/>
            <a:ext cx="372410" cy="175817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hangingPunct="0"/>
            <a:r>
              <a:rPr lang="en-CA" sz="1210">
                <a:solidFill>
                  <a:srgbClr val="FFFFFF"/>
                </a:solidFill>
                <a:latin typeface="Courier" pitchFamily="18"/>
                <a:ea typeface="Noto Sans CJK SC" pitchFamily="2"/>
                <a:cs typeface="Courier" pitchFamily="2"/>
              </a:rPr>
              <a:t>&lt;h1&gt;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4D0E90-5E81-4E58-9350-623A08C37000}"/>
              </a:ext>
            </a:extLst>
          </p:cNvPr>
          <p:cNvSpPr txBox="1"/>
          <p:nvPr/>
        </p:nvSpPr>
        <p:spPr>
          <a:xfrm>
            <a:off x="6992947" y="4812803"/>
            <a:ext cx="465512" cy="175817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hangingPunct="0"/>
            <a:r>
              <a:rPr lang="en-CA" sz="1210">
                <a:solidFill>
                  <a:srgbClr val="FFFFFF"/>
                </a:solidFill>
                <a:latin typeface="Courier" pitchFamily="18"/>
                <a:ea typeface="Noto Sans CJK SC" pitchFamily="2"/>
                <a:cs typeface="Courier" pitchFamily="2"/>
              </a:rPr>
              <a:t>&lt;/h1&gt;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29D230-BBAD-47DA-9E3D-4BA196584D1B}"/>
              </a:ext>
            </a:extLst>
          </p:cNvPr>
          <p:cNvSpPr txBox="1"/>
          <p:nvPr/>
        </p:nvSpPr>
        <p:spPr>
          <a:xfrm>
            <a:off x="4838489" y="4812803"/>
            <a:ext cx="1675843" cy="175817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hangingPunct="0"/>
            <a:r>
              <a:rPr lang="en-CA" sz="1210">
                <a:solidFill>
                  <a:srgbClr val="FFFFFF"/>
                </a:solidFill>
                <a:latin typeface="Courier" pitchFamily="18"/>
                <a:ea typeface="Noto Sans CJK SC" pitchFamily="2"/>
                <a:cs typeface="Courier" pitchFamily="2"/>
              </a:rPr>
              <a:t>this is a headline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348F31-6B80-4893-8B30-535BCF04BF32}"/>
              </a:ext>
            </a:extLst>
          </p:cNvPr>
          <p:cNvSpPr/>
          <p:nvPr/>
        </p:nvSpPr>
        <p:spPr>
          <a:xfrm>
            <a:off x="3803719" y="1760760"/>
            <a:ext cx="745590" cy="20120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13" h="463">
                <a:moveTo>
                  <a:pt x="0" y="0"/>
                </a:moveTo>
                <a:lnTo>
                  <a:pt x="1713" y="0"/>
                </a:lnTo>
                <a:lnTo>
                  <a:pt x="1713" y="463"/>
                </a:lnTo>
                <a:lnTo>
                  <a:pt x="0" y="463"/>
                </a:lnTo>
                <a:close/>
              </a:path>
            </a:pathLst>
          </a:custGeom>
          <a:noFill/>
          <a:ln w="25200" cap="flat">
            <a:solidFill>
              <a:srgbClr val="000000"/>
            </a:solidFill>
            <a:prstDash val="solid"/>
            <a:miter/>
          </a:ln>
        </p:spPr>
        <p:txBody>
          <a:bodyPr vert="horz" wrap="none" lIns="15243" tIns="15243" rIns="15243" bIns="15243" anchorCtr="0" compatLnSpc="0"/>
          <a:lstStyle/>
          <a:p>
            <a:pPr hangingPunct="0"/>
            <a:endParaRPr lang="en-CA" sz="2177"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8AFDAF-BBF4-4B84-8257-47401835459D}"/>
              </a:ext>
            </a:extLst>
          </p:cNvPr>
          <p:cNvSpPr txBox="1"/>
          <p:nvPr/>
        </p:nvSpPr>
        <p:spPr>
          <a:xfrm>
            <a:off x="4801906" y="5368511"/>
            <a:ext cx="2606867" cy="175817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hangingPunct="0"/>
            <a:r>
              <a:rPr lang="en-CA" sz="1210">
                <a:solidFill>
                  <a:srgbClr val="FFFFFF"/>
                </a:solidFill>
                <a:latin typeface="Courier" pitchFamily="18"/>
                <a:ea typeface="Noto Sans CJK SC" pitchFamily="2"/>
                <a:cs typeface="Courier" pitchFamily="2"/>
              </a:rPr>
              <a:t>this is a paragraph of text.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69283F-1DD5-45E7-9C71-0B88FC0F2D48}"/>
              </a:ext>
            </a:extLst>
          </p:cNvPr>
          <p:cNvSpPr txBox="1"/>
          <p:nvPr/>
        </p:nvSpPr>
        <p:spPr>
          <a:xfrm>
            <a:off x="3832899" y="1745081"/>
            <a:ext cx="558614" cy="175817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hangingPunct="0"/>
            <a:r>
              <a:rPr lang="en-CA" sz="1210">
                <a:solidFill>
                  <a:srgbClr val="FFFFFF"/>
                </a:solidFill>
                <a:latin typeface="Courier" pitchFamily="18"/>
                <a:ea typeface="Noto Sans CJK SC" pitchFamily="2"/>
                <a:cs typeface="Courier" pitchFamily="2"/>
              </a:rPr>
              <a:t>&lt;html&gt;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54CD15-8737-49AD-BE46-E4D5B48D2768}"/>
              </a:ext>
            </a:extLst>
          </p:cNvPr>
          <p:cNvSpPr txBox="1"/>
          <p:nvPr/>
        </p:nvSpPr>
        <p:spPr>
          <a:xfrm>
            <a:off x="3755814" y="6358421"/>
            <a:ext cx="651717" cy="175817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hangingPunct="0"/>
            <a:r>
              <a:rPr lang="en-CA" sz="1210">
                <a:solidFill>
                  <a:srgbClr val="FFFFFF"/>
                </a:solidFill>
                <a:latin typeface="Courier" pitchFamily="18"/>
                <a:ea typeface="Noto Sans CJK SC" pitchFamily="2"/>
                <a:cs typeface="Courier" pitchFamily="2"/>
              </a:rPr>
              <a:t>&lt;/html&gt;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6D7DBE-F582-469E-8AC9-B0214F2DF55B}"/>
              </a:ext>
            </a:extLst>
          </p:cNvPr>
          <p:cNvSpPr txBox="1"/>
          <p:nvPr/>
        </p:nvSpPr>
        <p:spPr>
          <a:xfrm>
            <a:off x="4094204" y="4006676"/>
            <a:ext cx="558614" cy="175817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hangingPunct="0"/>
            <a:r>
              <a:rPr lang="en-CA" sz="1210">
                <a:solidFill>
                  <a:srgbClr val="FFFFFF"/>
                </a:solidFill>
                <a:latin typeface="Courier" pitchFamily="18"/>
                <a:ea typeface="Noto Sans CJK SC" pitchFamily="2"/>
                <a:cs typeface="Courier" pitchFamily="2"/>
              </a:rPr>
              <a:t>&lt;body&gt;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6878B29-4948-4557-A8AE-D3CE90C26993}"/>
              </a:ext>
            </a:extLst>
          </p:cNvPr>
          <p:cNvSpPr/>
          <p:nvPr/>
        </p:nvSpPr>
        <p:spPr>
          <a:xfrm>
            <a:off x="3886467" y="2286854"/>
            <a:ext cx="5081510" cy="131741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669" h="3026">
                <a:moveTo>
                  <a:pt x="0" y="0"/>
                </a:moveTo>
                <a:lnTo>
                  <a:pt x="11669" y="0"/>
                </a:lnTo>
                <a:lnTo>
                  <a:pt x="11669" y="3026"/>
                </a:lnTo>
                <a:lnTo>
                  <a:pt x="0" y="3026"/>
                </a:lnTo>
                <a:close/>
              </a:path>
            </a:pathLst>
          </a:custGeom>
          <a:noFill/>
          <a:ln w="25200" cap="flat">
            <a:solidFill>
              <a:srgbClr val="B1DD8C"/>
            </a:solidFill>
            <a:prstDash val="solid"/>
            <a:miter/>
          </a:ln>
        </p:spPr>
        <p:txBody>
          <a:bodyPr vert="horz" wrap="none" lIns="15243" tIns="15243" rIns="15243" bIns="15243" anchorCtr="0" compatLnSpc="0"/>
          <a:lstStyle/>
          <a:p>
            <a:pPr hangingPunct="0"/>
            <a:endParaRPr lang="en-CA" sz="2177"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A02866-5CEB-42F2-B110-A8549A72208F}"/>
              </a:ext>
            </a:extLst>
          </p:cNvPr>
          <p:cNvSpPr/>
          <p:nvPr/>
        </p:nvSpPr>
        <p:spPr>
          <a:xfrm>
            <a:off x="4217888" y="2699716"/>
            <a:ext cx="4418666" cy="45031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147" h="1035">
                <a:moveTo>
                  <a:pt x="0" y="0"/>
                </a:moveTo>
                <a:lnTo>
                  <a:pt x="10147" y="0"/>
                </a:lnTo>
                <a:lnTo>
                  <a:pt x="10147" y="1035"/>
                </a:lnTo>
                <a:lnTo>
                  <a:pt x="0" y="1035"/>
                </a:lnTo>
                <a:close/>
              </a:path>
            </a:pathLst>
          </a:custGeom>
          <a:noFill/>
          <a:ln w="25200" cap="flat">
            <a:solidFill>
              <a:srgbClr val="00C7FC"/>
            </a:solidFill>
            <a:prstDash val="solid"/>
            <a:miter/>
          </a:ln>
        </p:spPr>
        <p:txBody>
          <a:bodyPr vert="horz" wrap="none" lIns="15243" tIns="15243" rIns="15243" bIns="15243" anchorCtr="0" compatLnSpc="0"/>
          <a:lstStyle/>
          <a:p>
            <a:pPr hangingPunct="0"/>
            <a:endParaRPr lang="en-CA" sz="2177"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7F02D4-FE89-4288-90F7-4F141AD82458}"/>
              </a:ext>
            </a:extLst>
          </p:cNvPr>
          <p:cNvSpPr txBox="1"/>
          <p:nvPr/>
        </p:nvSpPr>
        <p:spPr>
          <a:xfrm>
            <a:off x="4111190" y="6010015"/>
            <a:ext cx="651717" cy="175817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hangingPunct="0"/>
            <a:r>
              <a:rPr lang="en-CA" sz="1210">
                <a:solidFill>
                  <a:srgbClr val="FFFFFF"/>
                </a:solidFill>
                <a:latin typeface="Courier" pitchFamily="18"/>
                <a:ea typeface="Noto Sans CJK SC" pitchFamily="2"/>
                <a:cs typeface="Courier" pitchFamily="2"/>
              </a:rPr>
              <a:t>&lt;/body&gt;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DD395E-9B91-4F7D-8C44-37205F1A9109}"/>
              </a:ext>
            </a:extLst>
          </p:cNvPr>
          <p:cNvSpPr txBox="1"/>
          <p:nvPr/>
        </p:nvSpPr>
        <p:spPr>
          <a:xfrm>
            <a:off x="4286263" y="2839079"/>
            <a:ext cx="651717" cy="175817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hangingPunct="0"/>
            <a:r>
              <a:rPr lang="en-CA" sz="1210">
                <a:solidFill>
                  <a:srgbClr val="FFFFFF"/>
                </a:solidFill>
                <a:latin typeface="Courier" pitchFamily="18"/>
                <a:ea typeface="Noto Sans CJK SC" pitchFamily="2"/>
                <a:cs typeface="Courier" pitchFamily="2"/>
              </a:rPr>
              <a:t>&lt;title&gt;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F4EF06-E873-4102-89BB-D6A8B5292FDB}"/>
              </a:ext>
            </a:extLst>
          </p:cNvPr>
          <p:cNvSpPr txBox="1"/>
          <p:nvPr/>
        </p:nvSpPr>
        <p:spPr>
          <a:xfrm>
            <a:off x="6808728" y="2839079"/>
            <a:ext cx="744819" cy="175817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hangingPunct="0"/>
            <a:r>
              <a:rPr lang="en-CA" sz="1210">
                <a:solidFill>
                  <a:srgbClr val="FFFFFF"/>
                </a:solidFill>
                <a:latin typeface="Courier" pitchFamily="18"/>
                <a:ea typeface="Noto Sans CJK SC" pitchFamily="2"/>
                <a:cs typeface="Courier" pitchFamily="2"/>
              </a:rPr>
              <a:t>&lt;/title&gt;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93A736-ABC7-4627-94A8-F9C2A97AF06E}"/>
              </a:ext>
            </a:extLst>
          </p:cNvPr>
          <p:cNvSpPr txBox="1"/>
          <p:nvPr/>
        </p:nvSpPr>
        <p:spPr>
          <a:xfrm>
            <a:off x="5271384" y="2839079"/>
            <a:ext cx="1117229" cy="175817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hangingPunct="0"/>
            <a:r>
              <a:rPr lang="en-CA" sz="1210">
                <a:solidFill>
                  <a:srgbClr val="FFFFFF"/>
                </a:solidFill>
                <a:latin typeface="Courier" pitchFamily="18"/>
                <a:ea typeface="Noto Sans CJK SC" pitchFamily="2"/>
                <a:cs typeface="Courier" pitchFamily="2"/>
              </a:rPr>
              <a:t>Example Page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476AAC-C159-4D6B-BFF0-37D33E13213E}"/>
              </a:ext>
            </a:extLst>
          </p:cNvPr>
          <p:cNvSpPr txBox="1"/>
          <p:nvPr/>
        </p:nvSpPr>
        <p:spPr>
          <a:xfrm>
            <a:off x="4040201" y="2134427"/>
            <a:ext cx="558614" cy="175817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hangingPunct="0"/>
            <a:r>
              <a:rPr lang="en-CA" sz="1210">
                <a:solidFill>
                  <a:srgbClr val="FFFFFF"/>
                </a:solidFill>
                <a:latin typeface="Courier" pitchFamily="18"/>
                <a:ea typeface="Noto Sans CJK SC" pitchFamily="2"/>
                <a:cs typeface="Courier" pitchFamily="2"/>
              </a:rPr>
              <a:t>&lt;head&gt;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3DEEE0D-4CE4-4B6A-96C9-7C30061409BC}"/>
              </a:ext>
            </a:extLst>
          </p:cNvPr>
          <p:cNvSpPr/>
          <p:nvPr/>
        </p:nvSpPr>
        <p:spPr>
          <a:xfrm>
            <a:off x="3351663" y="1515133"/>
            <a:ext cx="6142409" cy="534281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05" h="12269">
                <a:moveTo>
                  <a:pt x="0" y="0"/>
                </a:moveTo>
                <a:lnTo>
                  <a:pt x="14105" y="0"/>
                </a:lnTo>
                <a:lnTo>
                  <a:pt x="14105" y="12269"/>
                </a:lnTo>
                <a:lnTo>
                  <a:pt x="0" y="12269"/>
                </a:lnTo>
                <a:close/>
              </a:path>
            </a:pathLst>
          </a:custGeom>
          <a:noFill/>
          <a:ln w="25200" cap="flat">
            <a:solidFill>
              <a:srgbClr val="0433FF"/>
            </a:solidFill>
            <a:prstDash val="solid"/>
            <a:miter/>
          </a:ln>
        </p:spPr>
        <p:txBody>
          <a:bodyPr vert="horz" wrap="none" lIns="15243" tIns="15243" rIns="15243" bIns="15243" anchorCtr="0" compatLnSpc="0"/>
          <a:lstStyle/>
          <a:p>
            <a:pPr hangingPunct="0"/>
            <a:endParaRPr lang="en-CA" sz="2177"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63FEAC-6BE6-48E0-8DB4-3614147E8F86}"/>
              </a:ext>
            </a:extLst>
          </p:cNvPr>
          <p:cNvSpPr txBox="1"/>
          <p:nvPr/>
        </p:nvSpPr>
        <p:spPr>
          <a:xfrm>
            <a:off x="4111190" y="3481018"/>
            <a:ext cx="651717" cy="175817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hangingPunct="0"/>
            <a:r>
              <a:rPr lang="en-CA" sz="1210">
                <a:solidFill>
                  <a:srgbClr val="FFFFFF"/>
                </a:solidFill>
                <a:latin typeface="Courier" pitchFamily="18"/>
                <a:ea typeface="Noto Sans CJK SC" pitchFamily="2"/>
                <a:cs typeface="Courier" pitchFamily="2"/>
              </a:rPr>
              <a:t>&lt;/head&gt;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5F0FCA-4CA4-4D31-8E64-8CED7893DD07}"/>
              </a:ext>
            </a:extLst>
          </p:cNvPr>
          <p:cNvSpPr txBox="1"/>
          <p:nvPr/>
        </p:nvSpPr>
        <p:spPr>
          <a:xfrm>
            <a:off x="3825931" y="1421064"/>
            <a:ext cx="1489639" cy="175817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hangingPunct="0"/>
            <a:r>
              <a:rPr lang="en-CA" sz="1210">
                <a:solidFill>
                  <a:srgbClr val="FFFFFF"/>
                </a:solidFill>
                <a:latin typeface="Courier" pitchFamily="18"/>
                <a:ea typeface="Noto Sans CJK SC" pitchFamily="2"/>
                <a:cs typeface="Courier" pitchFamily="2"/>
              </a:rPr>
              <a:t>&lt;! DOCTYPE html&gt;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00"/>
    </mc:Choice>
    <mc:Fallback xmlns="">
      <p:transition spd="slow" advTm="8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A3098-9681-4EF8-8620-ED749E3A5EC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84115" y="932581"/>
            <a:ext cx="8874491" cy="1581715"/>
          </a:xfrm>
        </p:spPr>
        <p:txBody>
          <a:bodyPr vert="horz">
            <a:spAutoFit/>
          </a:bodyPr>
          <a:lstStyle/>
          <a:p>
            <a:pPr lvl="0"/>
            <a:r>
              <a:rPr lang="en-US" sz="4839"/>
              <a:t>HTML = Hyper Text Markup Language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FFF5C5-0E63-4E09-9500-479BC8D53097}"/>
              </a:ext>
            </a:extLst>
          </p:cNvPr>
          <p:cNvSpPr txBox="1"/>
          <p:nvPr/>
        </p:nvSpPr>
        <p:spPr>
          <a:xfrm>
            <a:off x="958546" y="1357915"/>
            <a:ext cx="5306837" cy="527196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hangingPunct="0"/>
            <a:r>
              <a:rPr lang="en-CA" sz="3629">
                <a:solidFill>
                  <a:srgbClr val="FFFFFF"/>
                </a:solidFill>
                <a:latin typeface="Courier" pitchFamily="18"/>
                <a:ea typeface="Noto Sans CJK SC" pitchFamily="2"/>
                <a:cs typeface="Courier" pitchFamily="2"/>
              </a:rPr>
              <a:t>&lt;h1&gt;headline 1&lt;/h1&gt;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A17EFA-9575-436E-B5A7-782E3E158522}"/>
              </a:ext>
            </a:extLst>
          </p:cNvPr>
          <p:cNvSpPr txBox="1"/>
          <p:nvPr/>
        </p:nvSpPr>
        <p:spPr>
          <a:xfrm>
            <a:off x="958546" y="1911010"/>
            <a:ext cx="5306837" cy="527196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hangingPunct="0"/>
            <a:r>
              <a:rPr lang="en-CA" sz="3629">
                <a:solidFill>
                  <a:srgbClr val="FFFFFF"/>
                </a:solidFill>
                <a:latin typeface="Courier" pitchFamily="18"/>
                <a:ea typeface="Noto Sans CJK SC" pitchFamily="2"/>
                <a:cs typeface="Courier" pitchFamily="2"/>
              </a:rPr>
              <a:t>&lt;h2&gt;headline 2&lt;/h2&gt;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B69850-D29D-4E81-B050-E883218229AB}"/>
              </a:ext>
            </a:extLst>
          </p:cNvPr>
          <p:cNvSpPr txBox="1"/>
          <p:nvPr/>
        </p:nvSpPr>
        <p:spPr>
          <a:xfrm>
            <a:off x="958545" y="3017201"/>
            <a:ext cx="4468916" cy="527196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hangingPunct="0"/>
            <a:r>
              <a:rPr lang="en-CA" sz="3629">
                <a:solidFill>
                  <a:srgbClr val="FFFFFF"/>
                </a:solidFill>
                <a:latin typeface="Courier" pitchFamily="18"/>
                <a:ea typeface="Noto Sans CJK SC" pitchFamily="2"/>
                <a:cs typeface="Courier" pitchFamily="2"/>
              </a:rPr>
              <a:t>&lt;p&gt;paragraph&lt;/p&gt;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D04B10-393A-4DAC-AEE6-3497F3C3D4F4}"/>
              </a:ext>
            </a:extLst>
          </p:cNvPr>
          <p:cNvSpPr txBox="1"/>
          <p:nvPr/>
        </p:nvSpPr>
        <p:spPr>
          <a:xfrm>
            <a:off x="958545" y="4123392"/>
            <a:ext cx="6144759" cy="527196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hangingPunct="0"/>
            <a:r>
              <a:rPr lang="en-CA" sz="3629">
                <a:solidFill>
                  <a:srgbClr val="FFFFFF"/>
                </a:solidFill>
                <a:latin typeface="Courier" pitchFamily="18"/>
                <a:ea typeface="Noto Sans CJK SC" pitchFamily="2"/>
                <a:cs typeface="Courier" pitchFamily="2"/>
              </a:rPr>
              <a:t>&lt;sup&gt;superscript&lt;/sup&gt;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B030B9-9FDC-439A-9D66-E63158A7D78F}"/>
              </a:ext>
            </a:extLst>
          </p:cNvPr>
          <p:cNvSpPr txBox="1"/>
          <p:nvPr/>
        </p:nvSpPr>
        <p:spPr>
          <a:xfrm>
            <a:off x="958545" y="4676487"/>
            <a:ext cx="7261988" cy="527196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hangingPunct="0"/>
            <a:r>
              <a:rPr lang="en-CA" sz="3629">
                <a:solidFill>
                  <a:srgbClr val="FFFFFF"/>
                </a:solidFill>
                <a:latin typeface="Courier" pitchFamily="18"/>
                <a:ea typeface="Noto Sans CJK SC" pitchFamily="2"/>
                <a:cs typeface="Courier" pitchFamily="2"/>
              </a:rPr>
              <a:t>&lt;sub&gt;subscript&lt;/subscript&gt;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ED1261-AF91-44D8-BFB1-C2642BA5950C}"/>
              </a:ext>
            </a:extLst>
          </p:cNvPr>
          <p:cNvSpPr txBox="1"/>
          <p:nvPr/>
        </p:nvSpPr>
        <p:spPr>
          <a:xfrm>
            <a:off x="958546" y="5782678"/>
            <a:ext cx="1675843" cy="527196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hangingPunct="0"/>
            <a:r>
              <a:rPr lang="en-CA" sz="3629">
                <a:solidFill>
                  <a:srgbClr val="FFFFFF"/>
                </a:solidFill>
                <a:latin typeface="Courier" pitchFamily="18"/>
                <a:ea typeface="Noto Sans CJK SC" pitchFamily="2"/>
                <a:cs typeface="Courier" pitchFamily="2"/>
              </a:rPr>
              <a:t>&lt;br /&gt;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EE7BED-B6B6-4F45-A06C-49724319B763}"/>
              </a:ext>
            </a:extLst>
          </p:cNvPr>
          <p:cNvSpPr txBox="1"/>
          <p:nvPr/>
        </p:nvSpPr>
        <p:spPr>
          <a:xfrm>
            <a:off x="958546" y="6335773"/>
            <a:ext cx="1675843" cy="527196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hangingPunct="0"/>
            <a:r>
              <a:rPr lang="en-CA" sz="3629">
                <a:solidFill>
                  <a:srgbClr val="FFFFFF"/>
                </a:solidFill>
                <a:latin typeface="Courier" pitchFamily="18"/>
                <a:ea typeface="Noto Sans CJK SC" pitchFamily="2"/>
                <a:cs typeface="Courier" pitchFamily="2"/>
              </a:rPr>
              <a:t>&lt;hr /&gt;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05F8D7D-4260-4507-A36E-19F66D3E6E61}"/>
              </a:ext>
            </a:extLst>
          </p:cNvPr>
          <p:cNvSpPr txBox="1">
            <a:spLocks/>
          </p:cNvSpPr>
          <p:nvPr/>
        </p:nvSpPr>
        <p:spPr>
          <a:xfrm>
            <a:off x="608063" y="89889"/>
            <a:ext cx="8874491" cy="837024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39" dirty="0">
                <a:solidFill>
                  <a:schemeClr val="bg1"/>
                </a:solidFill>
              </a:rPr>
              <a:t>HTML Tags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00"/>
    </mc:Choice>
    <mc:Fallback xmlns="">
      <p:transition spd="slow" advTm="8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B3A7B-7EFE-42BE-8E44-813B37DEE54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84115" y="932581"/>
            <a:ext cx="8874491" cy="1581715"/>
          </a:xfrm>
        </p:spPr>
        <p:txBody>
          <a:bodyPr vert="horz">
            <a:spAutoFit/>
          </a:bodyPr>
          <a:lstStyle/>
          <a:p>
            <a:pPr lvl="0"/>
            <a:r>
              <a:rPr lang="en-US" sz="4839"/>
              <a:t>HTML = Hyper Text Markup Language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3024CD-F156-4972-A16D-E16100B05446}"/>
              </a:ext>
            </a:extLst>
          </p:cNvPr>
          <p:cNvSpPr txBox="1"/>
          <p:nvPr/>
        </p:nvSpPr>
        <p:spPr>
          <a:xfrm>
            <a:off x="757341" y="1829135"/>
            <a:ext cx="4748223" cy="527196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hangingPunct="0"/>
            <a:r>
              <a:rPr lang="en-CA" sz="3629">
                <a:solidFill>
                  <a:srgbClr val="FFFFFF"/>
                </a:solidFill>
                <a:latin typeface="Courier" pitchFamily="18"/>
                <a:ea typeface="Noto Sans CJK SC" pitchFamily="2"/>
                <a:cs typeface="Courier" pitchFamily="2"/>
              </a:rPr>
              <a:t>&lt;em&gt;emphasis&lt;/em&gt;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1A9013-DD44-4E11-A333-A91CAF799CD3}"/>
              </a:ext>
            </a:extLst>
          </p:cNvPr>
          <p:cNvSpPr txBox="1"/>
          <p:nvPr/>
        </p:nvSpPr>
        <p:spPr>
          <a:xfrm>
            <a:off x="757340" y="2382230"/>
            <a:ext cx="6424066" cy="527196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hangingPunct="0"/>
            <a:r>
              <a:rPr lang="en-CA" sz="3629">
                <a:solidFill>
                  <a:srgbClr val="FFFFFF"/>
                </a:solidFill>
                <a:latin typeface="Courier" pitchFamily="18"/>
                <a:ea typeface="Noto Sans CJK SC" pitchFamily="2"/>
                <a:cs typeface="Courier" pitchFamily="2"/>
              </a:rPr>
              <a:t>&lt;strong&gt;strong&lt;/strong&gt;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EEDB40-0E37-4A39-93E5-672FFBA94212}"/>
              </a:ext>
            </a:extLst>
          </p:cNvPr>
          <p:cNvSpPr txBox="1"/>
          <p:nvPr/>
        </p:nvSpPr>
        <p:spPr>
          <a:xfrm>
            <a:off x="757340" y="3488421"/>
            <a:ext cx="10055060" cy="527196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hangingPunct="0"/>
            <a:r>
              <a:rPr lang="en-CA" sz="3629">
                <a:solidFill>
                  <a:srgbClr val="FFFFFF"/>
                </a:solidFill>
                <a:latin typeface="Courier" pitchFamily="18"/>
                <a:ea typeface="Noto Sans CJK SC" pitchFamily="2"/>
                <a:cs typeface="Courier" pitchFamily="2"/>
              </a:rPr>
              <a:t>&lt;blockquote&gt;block quote&lt;/blockquote&gt;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481291-EA6F-4F3E-9D00-F0EC1450A361}"/>
              </a:ext>
            </a:extLst>
          </p:cNvPr>
          <p:cNvSpPr txBox="1"/>
          <p:nvPr/>
        </p:nvSpPr>
        <p:spPr>
          <a:xfrm>
            <a:off x="757341" y="4041517"/>
            <a:ext cx="3351687" cy="527196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hangingPunct="0"/>
            <a:r>
              <a:rPr lang="en-CA" sz="3629">
                <a:solidFill>
                  <a:srgbClr val="FFFFFF"/>
                </a:solidFill>
                <a:latin typeface="Courier" pitchFamily="18"/>
                <a:ea typeface="Noto Sans CJK SC" pitchFamily="2"/>
                <a:cs typeface="Courier" pitchFamily="2"/>
              </a:rPr>
              <a:t>&lt;q&gt;quote&lt;/q&gt;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52DCC6-3053-4BC8-B9BA-96CCE0B2DE6B}"/>
              </a:ext>
            </a:extLst>
          </p:cNvPr>
          <p:cNvSpPr txBox="1"/>
          <p:nvPr/>
        </p:nvSpPr>
        <p:spPr>
          <a:xfrm>
            <a:off x="757340" y="5147708"/>
            <a:ext cx="6703374" cy="527196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hangingPunct="0"/>
            <a:r>
              <a:rPr lang="en-CA" sz="3629">
                <a:solidFill>
                  <a:srgbClr val="FFFFFF"/>
                </a:solidFill>
                <a:latin typeface="Courier" pitchFamily="18"/>
                <a:ea typeface="Noto Sans CJK SC" pitchFamily="2"/>
                <a:cs typeface="Courier" pitchFamily="2"/>
              </a:rPr>
              <a:t>&lt;ins&gt;inserted text&lt;/ins&gt;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F8E015-C638-4C1A-B694-CD15DF3118D4}"/>
              </a:ext>
            </a:extLst>
          </p:cNvPr>
          <p:cNvSpPr txBox="1"/>
          <p:nvPr/>
        </p:nvSpPr>
        <p:spPr>
          <a:xfrm>
            <a:off x="757340" y="5700803"/>
            <a:ext cx="6424066" cy="527196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hangingPunct="0"/>
            <a:r>
              <a:rPr lang="en-CA" sz="3629">
                <a:solidFill>
                  <a:srgbClr val="FFFFFF"/>
                </a:solidFill>
                <a:latin typeface="Courier" pitchFamily="18"/>
                <a:ea typeface="Noto Sans CJK SC" pitchFamily="2"/>
                <a:cs typeface="Courier" pitchFamily="2"/>
              </a:rPr>
              <a:t>&lt;del&gt;deleted text&lt;/del&gt;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00"/>
    </mc:Choice>
    <mc:Fallback xmlns="">
      <p:transition spd="slow" advTm="8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C486C-997D-47D9-915C-9B142AB0DA1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24724" y="192461"/>
            <a:ext cx="8874491" cy="1581715"/>
          </a:xfrm>
        </p:spPr>
        <p:txBody>
          <a:bodyPr vert="horz">
            <a:spAutoFit/>
          </a:bodyPr>
          <a:lstStyle/>
          <a:p>
            <a:pPr lvl="0"/>
            <a:r>
              <a:rPr lang="en-US" sz="4839" dirty="0">
                <a:solidFill>
                  <a:schemeClr val="bg1"/>
                </a:solidFill>
              </a:rPr>
              <a:t>HTML = Hyper Text Markup Language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547156-DE36-4163-881F-0B4E182A866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694356" y="1937984"/>
            <a:ext cx="2961456" cy="576312"/>
          </a:xfrm>
        </p:spPr>
        <p:txBody>
          <a:bodyPr vert="horz">
            <a:spAutoFit/>
          </a:bodyPr>
          <a:lstStyle/>
          <a:p>
            <a:pPr lvl="0"/>
            <a:r>
              <a:rPr lang="en-US" sz="3145" dirty="0">
                <a:solidFill>
                  <a:schemeClr val="bg1"/>
                </a:solidFill>
              </a:rPr>
              <a:t>Attributes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44BADE0-1615-438E-8D18-43F44B6CEC71}"/>
              </a:ext>
            </a:extLst>
          </p:cNvPr>
          <p:cNvSpPr/>
          <p:nvPr/>
        </p:nvSpPr>
        <p:spPr>
          <a:xfrm>
            <a:off x="4308910" y="4913404"/>
            <a:ext cx="2796834" cy="43071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423" h="990">
                <a:moveTo>
                  <a:pt x="6423" y="19"/>
                </a:moveTo>
                <a:lnTo>
                  <a:pt x="6423" y="990"/>
                </a:lnTo>
                <a:cubicBezTo>
                  <a:pt x="5353" y="990"/>
                  <a:pt x="4283" y="990"/>
                  <a:pt x="3211" y="990"/>
                </a:cubicBezTo>
                <a:cubicBezTo>
                  <a:pt x="2141" y="990"/>
                  <a:pt x="1070" y="990"/>
                  <a:pt x="0" y="990"/>
                </a:cubicBezTo>
                <a:lnTo>
                  <a:pt x="0" y="0"/>
                </a:lnTo>
              </a:path>
            </a:pathLst>
          </a:custGeom>
          <a:noFill/>
          <a:ln w="25200" cap="flat">
            <a:solidFill>
              <a:srgbClr val="0433FF"/>
            </a:solidFill>
            <a:prstDash val="solid"/>
            <a:miter/>
          </a:ln>
        </p:spPr>
        <p:txBody>
          <a:bodyPr vert="horz" wrap="none" lIns="15243" tIns="15243" rIns="15243" bIns="15243" anchorCtr="0" compatLnSpc="0"/>
          <a:lstStyle/>
          <a:p>
            <a:pPr hangingPunct="0"/>
            <a:endParaRPr lang="en-CA" sz="2177">
              <a:solidFill>
                <a:schemeClr val="bg1"/>
              </a:solidFill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EB8CC3-C6EA-4F3F-B348-0FD45C997F72}"/>
              </a:ext>
            </a:extLst>
          </p:cNvPr>
          <p:cNvSpPr txBox="1"/>
          <p:nvPr/>
        </p:nvSpPr>
        <p:spPr>
          <a:xfrm>
            <a:off x="1510770" y="4156927"/>
            <a:ext cx="10613675" cy="527196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hangingPunct="0"/>
            <a:r>
              <a:rPr lang="en-CA" sz="3629">
                <a:solidFill>
                  <a:schemeClr val="bg1"/>
                </a:solidFill>
                <a:latin typeface="Courier" pitchFamily="18"/>
                <a:ea typeface="Noto Sans CJK SC" pitchFamily="2"/>
                <a:cs typeface="Courier" pitchFamily="2"/>
              </a:rPr>
              <a:t>&lt;p style=“color: red”&gt;my paragraph&lt;/p&gt;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3803A0-16CC-4CC1-BD65-90B81D01CD63}"/>
              </a:ext>
            </a:extLst>
          </p:cNvPr>
          <p:cNvSpPr txBox="1"/>
          <p:nvPr/>
        </p:nvSpPr>
        <p:spPr>
          <a:xfrm>
            <a:off x="4875506" y="5652027"/>
            <a:ext cx="1675267" cy="351443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hangingPunct="0"/>
            <a:r>
              <a:rPr lang="en-CA" sz="2419">
                <a:solidFill>
                  <a:schemeClr val="bg1"/>
                </a:solidFill>
                <a:latin typeface="Courier" pitchFamily="18"/>
                <a:ea typeface="Noto Sans CJK SC" pitchFamily="2"/>
                <a:cs typeface="Courier" pitchFamily="2"/>
              </a:rPr>
              <a:t>attribute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96C50BA-7188-4862-906C-1A4213EC9D98}"/>
              </a:ext>
            </a:extLst>
          </p:cNvPr>
          <p:cNvSpPr/>
          <p:nvPr/>
        </p:nvSpPr>
        <p:spPr>
          <a:xfrm>
            <a:off x="2415756" y="3625171"/>
            <a:ext cx="1335704" cy="43028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68" h="989">
                <a:moveTo>
                  <a:pt x="0" y="970"/>
                </a:moveTo>
                <a:lnTo>
                  <a:pt x="0" y="0"/>
                </a:lnTo>
                <a:cubicBezTo>
                  <a:pt x="511" y="0"/>
                  <a:pt x="1022" y="0"/>
                  <a:pt x="1533" y="0"/>
                </a:cubicBezTo>
                <a:cubicBezTo>
                  <a:pt x="2044" y="0"/>
                  <a:pt x="2556" y="0"/>
                  <a:pt x="3068" y="0"/>
                </a:cubicBezTo>
                <a:lnTo>
                  <a:pt x="3068" y="989"/>
                </a:lnTo>
              </a:path>
            </a:pathLst>
          </a:custGeom>
          <a:noFill/>
          <a:ln w="25200" cap="flat">
            <a:solidFill>
              <a:srgbClr val="0433FF"/>
            </a:solidFill>
            <a:prstDash val="solid"/>
            <a:miter/>
          </a:ln>
        </p:spPr>
        <p:txBody>
          <a:bodyPr vert="horz" wrap="none" lIns="15243" tIns="15243" rIns="15243" bIns="15243" anchorCtr="0" compatLnSpc="0"/>
          <a:lstStyle/>
          <a:p>
            <a:pPr hangingPunct="0"/>
            <a:endParaRPr lang="en-CA" sz="2177">
              <a:solidFill>
                <a:schemeClr val="bg1"/>
              </a:solidFill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368A0B-396D-4C78-B03D-69C9E8B5AF06}"/>
              </a:ext>
            </a:extLst>
          </p:cNvPr>
          <p:cNvSpPr txBox="1"/>
          <p:nvPr/>
        </p:nvSpPr>
        <p:spPr>
          <a:xfrm>
            <a:off x="5244380" y="6020903"/>
            <a:ext cx="930704" cy="351443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hangingPunct="0"/>
            <a:r>
              <a:rPr lang="en-CA" sz="2419">
                <a:solidFill>
                  <a:schemeClr val="bg1"/>
                </a:solidFill>
                <a:latin typeface="Courier" pitchFamily="18"/>
                <a:ea typeface="Noto Sans CJK SC" pitchFamily="2"/>
                <a:cs typeface="Courier" pitchFamily="2"/>
              </a:rPr>
              <a:t>Value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B7707B-805C-4536-B607-385D2C98E2BE}"/>
              </a:ext>
            </a:extLst>
          </p:cNvPr>
          <p:cNvSpPr txBox="1"/>
          <p:nvPr/>
        </p:nvSpPr>
        <p:spPr>
          <a:xfrm>
            <a:off x="2248520" y="2625680"/>
            <a:ext cx="1675267" cy="351443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hangingPunct="0"/>
            <a:r>
              <a:rPr lang="en-CA" sz="2419">
                <a:solidFill>
                  <a:schemeClr val="bg1"/>
                </a:solidFill>
                <a:latin typeface="Courier" pitchFamily="18"/>
                <a:ea typeface="Noto Sans CJK SC" pitchFamily="2"/>
                <a:cs typeface="Courier" pitchFamily="2"/>
              </a:rPr>
              <a:t>attribute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330A9A-8C2D-43BB-B9DC-328ADBC14C9F}"/>
              </a:ext>
            </a:extLst>
          </p:cNvPr>
          <p:cNvSpPr txBox="1"/>
          <p:nvPr/>
        </p:nvSpPr>
        <p:spPr>
          <a:xfrm>
            <a:off x="2709289" y="2994120"/>
            <a:ext cx="744563" cy="351443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hangingPunct="0"/>
            <a:r>
              <a:rPr lang="en-CA" sz="2419">
                <a:solidFill>
                  <a:schemeClr val="bg1"/>
                </a:solidFill>
                <a:latin typeface="Courier" pitchFamily="18"/>
                <a:ea typeface="Noto Sans CJK SC" pitchFamily="2"/>
                <a:cs typeface="Courier" pitchFamily="2"/>
              </a:rPr>
              <a:t>name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00"/>
    </mc:Choice>
    <mc:Fallback xmlns="">
      <p:transition spd="slow" advTm="8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C7EFA-D95C-459A-BC86-38F0C148459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84115" y="185234"/>
            <a:ext cx="8874491" cy="1581715"/>
          </a:xfrm>
        </p:spPr>
        <p:txBody>
          <a:bodyPr vert="horz">
            <a:spAutoFit/>
          </a:bodyPr>
          <a:lstStyle/>
          <a:p>
            <a:pPr lvl="0"/>
            <a:r>
              <a:rPr lang="en-US" sz="4839" dirty="0">
                <a:solidFill>
                  <a:schemeClr val="bg1"/>
                </a:solidFill>
              </a:rPr>
              <a:t>HTML = Hyper Text Markup Language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865EB9-199A-478E-8C9E-502EEDE802A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491284" y="1385111"/>
            <a:ext cx="2961456" cy="576312"/>
          </a:xfrm>
        </p:spPr>
        <p:txBody>
          <a:bodyPr vert="horz">
            <a:spAutoFit/>
          </a:bodyPr>
          <a:lstStyle/>
          <a:p>
            <a:pPr lvl="0"/>
            <a:r>
              <a:rPr lang="en-US" sz="3145" dirty="0">
                <a:solidFill>
                  <a:schemeClr val="bg1"/>
                </a:solidFill>
              </a:rPr>
              <a:t>Attributes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04CB7F1-44B7-4CA9-8485-2981C8091ADC}"/>
              </a:ext>
            </a:extLst>
          </p:cNvPr>
          <p:cNvSpPr/>
          <p:nvPr/>
        </p:nvSpPr>
        <p:spPr>
          <a:xfrm>
            <a:off x="4325688" y="4443620"/>
            <a:ext cx="2796834" cy="43071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423" h="990">
                <a:moveTo>
                  <a:pt x="6423" y="19"/>
                </a:moveTo>
                <a:lnTo>
                  <a:pt x="6423" y="990"/>
                </a:lnTo>
                <a:cubicBezTo>
                  <a:pt x="5353" y="990"/>
                  <a:pt x="4283" y="990"/>
                  <a:pt x="3211" y="990"/>
                </a:cubicBezTo>
                <a:cubicBezTo>
                  <a:pt x="2141" y="990"/>
                  <a:pt x="1070" y="990"/>
                  <a:pt x="0" y="990"/>
                </a:cubicBezTo>
                <a:lnTo>
                  <a:pt x="0" y="0"/>
                </a:lnTo>
              </a:path>
            </a:pathLst>
          </a:custGeom>
          <a:noFill/>
          <a:ln w="25200" cap="flat">
            <a:solidFill>
              <a:srgbClr val="0433FF"/>
            </a:solidFill>
            <a:prstDash val="solid"/>
            <a:miter/>
          </a:ln>
        </p:spPr>
        <p:txBody>
          <a:bodyPr vert="horz" wrap="none" lIns="15243" tIns="15243" rIns="15243" bIns="15243" anchorCtr="0" compatLnSpc="0"/>
          <a:lstStyle/>
          <a:p>
            <a:pPr hangingPunct="0"/>
            <a:endParaRPr lang="en-CA" sz="2177">
              <a:solidFill>
                <a:schemeClr val="bg1"/>
              </a:solidFill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5556B8-AC89-4D62-BDFF-EDB69A91CD99}"/>
              </a:ext>
            </a:extLst>
          </p:cNvPr>
          <p:cNvSpPr txBox="1"/>
          <p:nvPr/>
        </p:nvSpPr>
        <p:spPr>
          <a:xfrm>
            <a:off x="1527547" y="3687143"/>
            <a:ext cx="10334368" cy="527196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hangingPunct="0"/>
            <a:r>
              <a:rPr lang="en-CA" sz="3629">
                <a:solidFill>
                  <a:schemeClr val="bg1"/>
                </a:solidFill>
                <a:latin typeface="Courier" pitchFamily="18"/>
                <a:ea typeface="Noto Sans CJK SC" pitchFamily="2"/>
                <a:cs typeface="Courier" pitchFamily="2"/>
              </a:rPr>
              <a:t>&lt;body style=“background-color: pink”&gt;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475DD5-AE93-40E8-BB2A-DFB930FE4B3D}"/>
              </a:ext>
            </a:extLst>
          </p:cNvPr>
          <p:cNvSpPr txBox="1"/>
          <p:nvPr/>
        </p:nvSpPr>
        <p:spPr>
          <a:xfrm>
            <a:off x="4892284" y="5182243"/>
            <a:ext cx="1675267" cy="351443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hangingPunct="0"/>
            <a:r>
              <a:rPr lang="en-CA" sz="2419">
                <a:solidFill>
                  <a:schemeClr val="bg1"/>
                </a:solidFill>
                <a:latin typeface="Courier" pitchFamily="18"/>
                <a:ea typeface="Noto Sans CJK SC" pitchFamily="2"/>
                <a:cs typeface="Courier" pitchFamily="2"/>
              </a:rPr>
              <a:t>attribute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F566CC5-7AEC-4B75-B690-6402D41F03F7}"/>
              </a:ext>
            </a:extLst>
          </p:cNvPr>
          <p:cNvSpPr/>
          <p:nvPr/>
        </p:nvSpPr>
        <p:spPr>
          <a:xfrm>
            <a:off x="2432534" y="3155387"/>
            <a:ext cx="1335704" cy="43028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68" h="989">
                <a:moveTo>
                  <a:pt x="0" y="970"/>
                </a:moveTo>
                <a:lnTo>
                  <a:pt x="0" y="0"/>
                </a:lnTo>
                <a:cubicBezTo>
                  <a:pt x="511" y="0"/>
                  <a:pt x="1022" y="0"/>
                  <a:pt x="1533" y="0"/>
                </a:cubicBezTo>
                <a:cubicBezTo>
                  <a:pt x="2044" y="0"/>
                  <a:pt x="2556" y="0"/>
                  <a:pt x="3068" y="0"/>
                </a:cubicBezTo>
                <a:lnTo>
                  <a:pt x="3068" y="989"/>
                </a:lnTo>
              </a:path>
            </a:pathLst>
          </a:custGeom>
          <a:noFill/>
          <a:ln w="25200" cap="flat">
            <a:solidFill>
              <a:srgbClr val="0433FF"/>
            </a:solidFill>
            <a:prstDash val="solid"/>
            <a:miter/>
          </a:ln>
        </p:spPr>
        <p:txBody>
          <a:bodyPr vert="horz" wrap="none" lIns="15243" tIns="15243" rIns="15243" bIns="15243" anchorCtr="0" compatLnSpc="0"/>
          <a:lstStyle/>
          <a:p>
            <a:pPr hangingPunct="0"/>
            <a:endParaRPr lang="en-CA" sz="2177">
              <a:solidFill>
                <a:schemeClr val="bg1"/>
              </a:solidFill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5068B9-19D5-413F-9090-B52D9BD15067}"/>
              </a:ext>
            </a:extLst>
          </p:cNvPr>
          <p:cNvSpPr txBox="1"/>
          <p:nvPr/>
        </p:nvSpPr>
        <p:spPr>
          <a:xfrm>
            <a:off x="5261158" y="5551119"/>
            <a:ext cx="930704" cy="351443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hangingPunct="0"/>
            <a:r>
              <a:rPr lang="en-CA" sz="2419">
                <a:solidFill>
                  <a:schemeClr val="bg1"/>
                </a:solidFill>
                <a:latin typeface="Courier" pitchFamily="18"/>
                <a:ea typeface="Noto Sans CJK SC" pitchFamily="2"/>
                <a:cs typeface="Courier" pitchFamily="2"/>
              </a:rPr>
              <a:t>Value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BBD427-CF92-4847-B91E-4B0025B22946}"/>
              </a:ext>
            </a:extLst>
          </p:cNvPr>
          <p:cNvSpPr txBox="1"/>
          <p:nvPr/>
        </p:nvSpPr>
        <p:spPr>
          <a:xfrm>
            <a:off x="2265298" y="2155896"/>
            <a:ext cx="1675267" cy="351443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hangingPunct="0"/>
            <a:r>
              <a:rPr lang="en-CA" sz="2419">
                <a:solidFill>
                  <a:schemeClr val="bg1"/>
                </a:solidFill>
                <a:latin typeface="Courier" pitchFamily="18"/>
                <a:ea typeface="Noto Sans CJK SC" pitchFamily="2"/>
                <a:cs typeface="Courier" pitchFamily="2"/>
              </a:rPr>
              <a:t>attribute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C451D2-D32A-440B-9E23-699EB74A00D2}"/>
              </a:ext>
            </a:extLst>
          </p:cNvPr>
          <p:cNvSpPr txBox="1"/>
          <p:nvPr/>
        </p:nvSpPr>
        <p:spPr>
          <a:xfrm>
            <a:off x="2726067" y="2524336"/>
            <a:ext cx="744563" cy="351443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hangingPunct="0"/>
            <a:r>
              <a:rPr lang="en-CA" sz="2419">
                <a:solidFill>
                  <a:schemeClr val="bg1"/>
                </a:solidFill>
                <a:latin typeface="Courier" pitchFamily="18"/>
                <a:ea typeface="Noto Sans CJK SC" pitchFamily="2"/>
                <a:cs typeface="Courier" pitchFamily="2"/>
              </a:rPr>
              <a:t>name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00"/>
    </mc:Choice>
    <mc:Fallback xmlns="">
      <p:transition spd="slow" advTm="8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FB129-4AE8-4F46-A087-24E5AF29934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84115" y="932581"/>
            <a:ext cx="8874491" cy="1581715"/>
          </a:xfrm>
        </p:spPr>
        <p:txBody>
          <a:bodyPr vert="horz">
            <a:spAutoFit/>
          </a:bodyPr>
          <a:lstStyle/>
          <a:p>
            <a:pPr lvl="0"/>
            <a:r>
              <a:rPr lang="en-US" sz="4839" dirty="0">
                <a:solidFill>
                  <a:schemeClr val="bg1"/>
                </a:solidFill>
              </a:rPr>
              <a:t>HTML = Hyper Text Markup Language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895237-9771-4A6B-A8EF-A7860E6E5A7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39248" y="3283415"/>
            <a:ext cx="10713503" cy="1060290"/>
          </a:xfrm>
        </p:spPr>
        <p:txBody>
          <a:bodyPr vert="horz">
            <a:spAutoFit/>
          </a:bodyPr>
          <a:lstStyle/>
          <a:p>
            <a:pPr lvl="0"/>
            <a:r>
              <a:rPr lang="en-US" sz="3145" dirty="0">
                <a:solidFill>
                  <a:schemeClr val="bg1"/>
                </a:solidFill>
              </a:rPr>
              <a:t>Attribute Colors: https://www.w3schools.com/html/html_colors.asp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00"/>
    </mc:Choice>
    <mc:Fallback xmlns="">
      <p:transition spd="slow" advTm="8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6CFC3-5F53-4654-8D9A-7E74AFC17F7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19675" y="369970"/>
            <a:ext cx="8874491" cy="1581715"/>
          </a:xfrm>
        </p:spPr>
        <p:txBody>
          <a:bodyPr vert="horz">
            <a:spAutoFit/>
          </a:bodyPr>
          <a:lstStyle/>
          <a:p>
            <a:pPr lvl="0"/>
            <a:r>
              <a:rPr lang="en-US" sz="4839" dirty="0">
                <a:solidFill>
                  <a:schemeClr val="bg1"/>
                </a:solidFill>
              </a:rPr>
              <a:t>HTML = Hyper Text Markup Language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808AAD-C387-4E75-931F-EF291EB67D5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756474" y="2092095"/>
            <a:ext cx="2961456" cy="576312"/>
          </a:xfrm>
        </p:spPr>
        <p:txBody>
          <a:bodyPr vert="horz">
            <a:spAutoFit/>
          </a:bodyPr>
          <a:lstStyle/>
          <a:p>
            <a:pPr lvl="0"/>
            <a:r>
              <a:rPr lang="en-US" sz="3145" dirty="0">
                <a:solidFill>
                  <a:schemeClr val="bg1"/>
                </a:solidFill>
              </a:rPr>
              <a:t>Images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34F5F9-5671-490E-8F74-8C2216F7F2ED}"/>
              </a:ext>
            </a:extLst>
          </p:cNvPr>
          <p:cNvSpPr txBox="1"/>
          <p:nvPr/>
        </p:nvSpPr>
        <p:spPr>
          <a:xfrm>
            <a:off x="582424" y="2985377"/>
            <a:ext cx="11451596" cy="527196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hangingPunct="0"/>
            <a:r>
              <a:rPr lang="en-CA" sz="3629">
                <a:solidFill>
                  <a:schemeClr val="bg1"/>
                </a:solidFill>
                <a:latin typeface="Courier" pitchFamily="18"/>
                <a:ea typeface="Noto Sans CJK SC" pitchFamily="2"/>
                <a:cs typeface="Courier" pitchFamily="2"/>
              </a:rPr>
              <a:t>&lt;img src=“http://40.media.tumblr.com…” /&gt;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E6BE4B-4680-42EA-BA13-A64BAFE68F71}"/>
              </a:ext>
            </a:extLst>
          </p:cNvPr>
          <p:cNvSpPr txBox="1"/>
          <p:nvPr/>
        </p:nvSpPr>
        <p:spPr>
          <a:xfrm>
            <a:off x="582425" y="4117699"/>
            <a:ext cx="7541295" cy="527196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hangingPunct="0"/>
            <a:r>
              <a:rPr lang="en-CA" sz="3629">
                <a:solidFill>
                  <a:schemeClr val="bg1"/>
                </a:solidFill>
                <a:latin typeface="Courier" pitchFamily="18"/>
                <a:ea typeface="Noto Sans CJK SC" pitchFamily="2"/>
                <a:cs typeface="Courier" pitchFamily="2"/>
              </a:rPr>
              <a:t>&lt;img src=“partylisa.gif” /&gt;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00"/>
    </mc:Choice>
    <mc:Fallback xmlns="">
      <p:transition spd="slow" advTm="8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6CFC3-5F53-4654-8D9A-7E74AFC17F7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19675" y="369970"/>
            <a:ext cx="9899859" cy="646331"/>
          </a:xfrm>
        </p:spPr>
        <p:txBody>
          <a:bodyPr vert="horz" wrap="square">
            <a:spAutoFit/>
          </a:bodyPr>
          <a:lstStyle/>
          <a:p>
            <a:pPr lvl="0"/>
            <a:r>
              <a:rPr lang="en-US" sz="3600" dirty="0">
                <a:solidFill>
                  <a:schemeClr val="bg1"/>
                </a:solidFill>
              </a:rPr>
              <a:t>How to change HTML through the browser?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808AAD-C387-4E75-931F-EF291EB67D5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229514" y="1488413"/>
            <a:ext cx="10000738" cy="3480183"/>
          </a:xfrm>
        </p:spPr>
        <p:txBody>
          <a:bodyPr vert="horz" wrap="square">
            <a:spAutoFit/>
          </a:bodyPr>
          <a:lstStyle/>
          <a:p>
            <a:pPr lvl="0"/>
            <a:r>
              <a:rPr lang="en-US" sz="3145" b="0" dirty="0">
                <a:solidFill>
                  <a:schemeClr val="bg1"/>
                </a:solidFill>
              </a:rPr>
              <a:t>1.  Open “Developer Tools” in Chrome</a:t>
            </a:r>
            <a:br>
              <a:rPr lang="en-US" sz="3145" b="0" dirty="0">
                <a:solidFill>
                  <a:schemeClr val="bg1"/>
                </a:solidFill>
              </a:rPr>
            </a:br>
            <a:r>
              <a:rPr lang="en-US" sz="3145" b="0" dirty="0">
                <a:solidFill>
                  <a:schemeClr val="bg1"/>
                </a:solidFill>
              </a:rPr>
              <a:t>2.  Find the HTML source code under “Element”</a:t>
            </a:r>
            <a:br>
              <a:rPr lang="en-US" sz="3145" b="0" dirty="0">
                <a:solidFill>
                  <a:schemeClr val="bg1"/>
                </a:solidFill>
              </a:rPr>
            </a:br>
            <a:r>
              <a:rPr lang="en-US" sz="3145" b="0" dirty="0">
                <a:solidFill>
                  <a:schemeClr val="bg1"/>
                </a:solidFill>
              </a:rPr>
              <a:t>2.  Locate HTML tags like </a:t>
            </a:r>
            <a:r>
              <a:rPr lang="en-US" sz="3145" dirty="0">
                <a:solidFill>
                  <a:schemeClr val="bg1"/>
                </a:solidFill>
              </a:rPr>
              <a:t>h1, h2, p </a:t>
            </a:r>
            <a:r>
              <a:rPr lang="en-US" sz="3145" b="0" dirty="0">
                <a:solidFill>
                  <a:schemeClr val="bg1"/>
                </a:solidFill>
              </a:rPr>
              <a:t>etc. and change them manually</a:t>
            </a:r>
            <a:br>
              <a:rPr lang="en-US" sz="3145" dirty="0">
                <a:solidFill>
                  <a:schemeClr val="bg1"/>
                </a:solidFill>
              </a:rPr>
            </a:br>
            <a:br>
              <a:rPr lang="en-US" sz="3145" dirty="0">
                <a:solidFill>
                  <a:schemeClr val="bg1"/>
                </a:solidFill>
              </a:rPr>
            </a:br>
            <a:br>
              <a:rPr lang="en-US" sz="3145" dirty="0">
                <a:solidFill>
                  <a:schemeClr val="bg1"/>
                </a:solidFill>
              </a:rPr>
            </a:br>
            <a:endParaRPr lang="en-US" sz="3145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54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00"/>
    </mc:Choice>
    <mc:Fallback xmlns="">
      <p:transition spd="slow" advTm="8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6CFC3-5F53-4654-8D9A-7E74AFC17F7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19675" y="369970"/>
            <a:ext cx="8874491" cy="837024"/>
          </a:xfrm>
        </p:spPr>
        <p:txBody>
          <a:bodyPr vert="horz">
            <a:spAutoFit/>
          </a:bodyPr>
          <a:lstStyle/>
          <a:p>
            <a:pPr lvl="0"/>
            <a:r>
              <a:rPr lang="en-US" sz="4839" dirty="0">
                <a:solidFill>
                  <a:schemeClr val="bg1"/>
                </a:solidFill>
              </a:rPr>
              <a:t>JavaScript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6C1A94-0865-41BC-83D8-F435118C92E7}"/>
              </a:ext>
            </a:extLst>
          </p:cNvPr>
          <p:cNvSpPr txBox="1"/>
          <p:nvPr/>
        </p:nvSpPr>
        <p:spPr>
          <a:xfrm>
            <a:off x="1956732" y="1724638"/>
            <a:ext cx="887449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JavaScript is a scripting or programming language that allows you to implement complex features on web pages — every time a web page does more than just sit there and display static information for you to look at — displaying timely content updates, interactive maps, animated 2D/3D graphics, scrolling video jukeboxes, etc. — you can bet that JavaScript is probably involved. </a:t>
            </a:r>
          </a:p>
          <a:p>
            <a:endParaRPr lang="en-US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-Mozilla Foundation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AutoShape 2" descr="HTML - Photos | Facebook">
            <a:extLst>
              <a:ext uri="{FF2B5EF4-FFF2-40B4-BE49-F238E27FC236}">
                <a16:creationId xmlns:a16="http://schemas.microsoft.com/office/drawing/2014/main" id="{8785EB8D-E90F-41E5-B623-10CEC6FBA8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4" descr="No photo description available.">
            <a:extLst>
              <a:ext uri="{FF2B5EF4-FFF2-40B4-BE49-F238E27FC236}">
                <a16:creationId xmlns:a16="http://schemas.microsoft.com/office/drawing/2014/main" id="{81F9A5A0-7A6D-47E6-84F8-F69A2A6467F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2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00"/>
    </mc:Choice>
    <mc:Fallback xmlns="">
      <p:transition spd="slow" advTm="8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1245832" y="279462"/>
            <a:ext cx="107064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Reading/Viewing Discussion</a:t>
            </a:r>
          </a:p>
        </p:txBody>
      </p:sp>
      <p:pic>
        <p:nvPicPr>
          <p:cNvPr id="1026" name="Picture 2" descr="The Social Dilemma” is a hokey but critical look at our digital lives – The  Observer">
            <a:extLst>
              <a:ext uri="{FF2B5EF4-FFF2-40B4-BE49-F238E27FC236}">
                <a16:creationId xmlns:a16="http://schemas.microsoft.com/office/drawing/2014/main" id="{F6137F6C-4163-4282-9786-22D274878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30" y="1562100"/>
            <a:ext cx="2892680" cy="4503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he Critical Engineering Manifesto | Manifesto, Engineering, Good to know">
            <a:extLst>
              <a:ext uri="{FF2B5EF4-FFF2-40B4-BE49-F238E27FC236}">
                <a16:creationId xmlns:a16="http://schemas.microsoft.com/office/drawing/2014/main" id="{BD8DAAFC-BC46-4592-B11E-6D6FBCAEF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272" y="1940973"/>
            <a:ext cx="4124325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57624DA-9757-4611-9CB2-6793982DC6ED}"/>
              </a:ext>
            </a:extLst>
          </p:cNvPr>
          <p:cNvSpPr txBox="1"/>
          <p:nvPr/>
        </p:nvSpPr>
        <p:spPr>
          <a:xfrm>
            <a:off x="8508493" y="3310637"/>
            <a:ext cx="311085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i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Perverting “Technological Correctness”</a:t>
            </a:r>
          </a:p>
        </p:txBody>
      </p:sp>
    </p:spTree>
    <p:extLst>
      <p:ext uri="{BB962C8B-B14F-4D97-AF65-F5344CB8AC3E}">
        <p14:creationId xmlns:p14="http://schemas.microsoft.com/office/powerpoint/2010/main" val="20479535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6CFC3-5F53-4654-8D9A-7E74AFC17F7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19675" y="369970"/>
            <a:ext cx="8874491" cy="1329467"/>
          </a:xfrm>
        </p:spPr>
        <p:txBody>
          <a:bodyPr vert="horz">
            <a:spAutoFit/>
          </a:bodyPr>
          <a:lstStyle/>
          <a:p>
            <a:pPr lvl="0"/>
            <a:r>
              <a:rPr lang="en-US" sz="4839" dirty="0">
                <a:solidFill>
                  <a:schemeClr val="bg1"/>
                </a:solidFill>
              </a:rPr>
              <a:t>JavaScript </a:t>
            </a:r>
            <a:br>
              <a:rPr lang="en-US" sz="4839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Program that runs “inside” the browser</a:t>
            </a:r>
            <a:endParaRPr lang="en-US" sz="4839" dirty="0">
              <a:solidFill>
                <a:schemeClr val="bg1"/>
              </a:solidFill>
            </a:endParaRPr>
          </a:p>
        </p:txBody>
      </p:sp>
      <p:sp>
        <p:nvSpPr>
          <p:cNvPr id="8" name="AutoShape 2" descr="HTML - Photos | Facebook">
            <a:extLst>
              <a:ext uri="{FF2B5EF4-FFF2-40B4-BE49-F238E27FC236}">
                <a16:creationId xmlns:a16="http://schemas.microsoft.com/office/drawing/2014/main" id="{8785EB8D-E90F-41E5-B623-10CEC6FBA8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4" descr="No photo description available.">
            <a:extLst>
              <a:ext uri="{FF2B5EF4-FFF2-40B4-BE49-F238E27FC236}">
                <a16:creationId xmlns:a16="http://schemas.microsoft.com/office/drawing/2014/main" id="{81F9A5A0-7A6D-47E6-84F8-F69A2A6467F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6" name="Picture 2" descr="The Ultimate Guide to JavaScript SEO | Onely Blog">
            <a:extLst>
              <a:ext uri="{FF2B5EF4-FFF2-40B4-BE49-F238E27FC236}">
                <a16:creationId xmlns:a16="http://schemas.microsoft.com/office/drawing/2014/main" id="{F0ED23A6-2307-4B05-A245-2DCF58768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208" y="2155970"/>
            <a:ext cx="7583648" cy="426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18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00"/>
    </mc:Choice>
    <mc:Fallback xmlns="">
      <p:transition spd="slow" advTm="8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6CFC3-5F53-4654-8D9A-7E74AFC17F7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129384" y="2591976"/>
            <a:ext cx="8874491" cy="837024"/>
          </a:xfrm>
        </p:spPr>
        <p:txBody>
          <a:bodyPr vert="horz">
            <a:spAutoFit/>
          </a:bodyPr>
          <a:lstStyle/>
          <a:p>
            <a:pPr lvl="0"/>
            <a:r>
              <a:rPr lang="en-US" sz="4839" dirty="0">
                <a:solidFill>
                  <a:schemeClr val="bg1"/>
                </a:solidFill>
              </a:rPr>
              <a:t>Our first Chrome Extension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77CE93-D65A-44D1-8C96-21052F79BC5A}"/>
              </a:ext>
            </a:extLst>
          </p:cNvPr>
          <p:cNvSpPr txBox="1"/>
          <p:nvPr/>
        </p:nvSpPr>
        <p:spPr>
          <a:xfrm>
            <a:off x="3801862" y="4107686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Source: https://shiffman.net/a2z/chrome-ext/</a:t>
            </a:r>
          </a:p>
        </p:txBody>
      </p:sp>
    </p:spTree>
    <p:extLst>
      <p:ext uri="{BB962C8B-B14F-4D97-AF65-F5344CB8AC3E}">
        <p14:creationId xmlns:p14="http://schemas.microsoft.com/office/powerpoint/2010/main" val="419623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00"/>
    </mc:Choice>
    <mc:Fallback xmlns="">
      <p:transition spd="slow" advTm="8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6CFC3-5F53-4654-8D9A-7E74AFC17F7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19675" y="369970"/>
            <a:ext cx="8874491" cy="837024"/>
          </a:xfrm>
        </p:spPr>
        <p:txBody>
          <a:bodyPr vert="horz">
            <a:spAutoFit/>
          </a:bodyPr>
          <a:lstStyle/>
          <a:p>
            <a:pPr lvl="0"/>
            <a:r>
              <a:rPr lang="en-US" sz="4839" dirty="0">
                <a:solidFill>
                  <a:schemeClr val="bg1"/>
                </a:solidFill>
              </a:rPr>
              <a:t>Our first Chrome Extension</a:t>
            </a:r>
          </a:p>
        </p:txBody>
      </p:sp>
      <p:sp>
        <p:nvSpPr>
          <p:cNvPr id="8" name="AutoShape 2" descr="HTML - Photos | Facebook">
            <a:extLst>
              <a:ext uri="{FF2B5EF4-FFF2-40B4-BE49-F238E27FC236}">
                <a16:creationId xmlns:a16="http://schemas.microsoft.com/office/drawing/2014/main" id="{8785EB8D-E90F-41E5-B623-10CEC6FBA8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4" descr="No photo description available.">
            <a:extLst>
              <a:ext uri="{FF2B5EF4-FFF2-40B4-BE49-F238E27FC236}">
                <a16:creationId xmlns:a16="http://schemas.microsoft.com/office/drawing/2014/main" id="{81F9A5A0-7A6D-47E6-84F8-F69A2A6467F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0ECBF5-7080-414A-BAE7-7BF481CA706A}"/>
              </a:ext>
            </a:extLst>
          </p:cNvPr>
          <p:cNvSpPr txBox="1"/>
          <p:nvPr/>
        </p:nvSpPr>
        <p:spPr>
          <a:xfrm>
            <a:off x="1235278" y="1531691"/>
            <a:ext cx="887449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Using Sublime Text create the following files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manifest.json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content.js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Save them in the same folder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0E674F-CC4C-4F8A-9EED-A786BBB2C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8017" y="4614998"/>
            <a:ext cx="4953000" cy="12573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B4EDF44-25F1-4CB9-853A-CAC1D05A1C71}"/>
              </a:ext>
            </a:extLst>
          </p:cNvPr>
          <p:cNvSpPr txBox="1"/>
          <p:nvPr/>
        </p:nvSpPr>
        <p:spPr>
          <a:xfrm>
            <a:off x="6600846" y="600976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content.js</a:t>
            </a:r>
          </a:p>
          <a:p>
            <a:pPr lvl="1"/>
            <a:r>
              <a:rPr lang="en-US" b="1" i="1" dirty="0">
                <a:solidFill>
                  <a:schemeClr val="bg1"/>
                </a:solidFill>
                <a:latin typeface="arial" panose="020B0604020202020204" pitchFamily="34" charset="0"/>
              </a:rPr>
              <a:t>This is the code to modify the HTML pages</a:t>
            </a:r>
            <a:endParaRPr lang="en-US" sz="1800" b="1" i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F0E561-4514-481B-ACDC-148076C337E5}"/>
              </a:ext>
            </a:extLst>
          </p:cNvPr>
          <p:cNvSpPr txBox="1"/>
          <p:nvPr/>
        </p:nvSpPr>
        <p:spPr>
          <a:xfrm>
            <a:off x="1625837" y="6340671"/>
            <a:ext cx="67896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</a:rPr>
              <a:t>manifest.json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4957E2-9687-4FBE-808D-0629D30D18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4518" y="3241829"/>
            <a:ext cx="348615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78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00"/>
    </mc:Choice>
    <mc:Fallback xmlns="">
      <p:transition spd="slow" advTm="8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6CFC3-5F53-4654-8D9A-7E74AFC17F7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19675" y="369970"/>
            <a:ext cx="8874491" cy="837024"/>
          </a:xfrm>
        </p:spPr>
        <p:txBody>
          <a:bodyPr vert="horz">
            <a:spAutoFit/>
          </a:bodyPr>
          <a:lstStyle/>
          <a:p>
            <a:pPr lvl="0"/>
            <a:r>
              <a:rPr lang="en-US" sz="4839" dirty="0">
                <a:solidFill>
                  <a:schemeClr val="bg1"/>
                </a:solidFill>
              </a:rPr>
              <a:t>Our first Chrome Extension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0ECBF5-7080-414A-BAE7-7BF481CA706A}"/>
              </a:ext>
            </a:extLst>
          </p:cNvPr>
          <p:cNvSpPr txBox="1"/>
          <p:nvPr/>
        </p:nvSpPr>
        <p:spPr>
          <a:xfrm>
            <a:off x="1235278" y="1531691"/>
            <a:ext cx="887449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 startAt="3"/>
            </a:pPr>
            <a:r>
              <a:rPr lang="en-US" sz="2000" dirty="0">
                <a:solidFill>
                  <a:schemeClr val="bg1"/>
                </a:solidFill>
              </a:rPr>
              <a:t>Go to “chrome://extensions/” in your Chrome Browser</a:t>
            </a:r>
          </a:p>
          <a:p>
            <a:pPr marL="457200" indent="-457200">
              <a:buAutoNum type="arabicPeriod" startAt="3"/>
            </a:pPr>
            <a:r>
              <a:rPr lang="en-US" sz="2000" dirty="0">
                <a:solidFill>
                  <a:schemeClr val="bg1"/>
                </a:solidFill>
              </a:rPr>
              <a:t>Turn on Developer Mode</a:t>
            </a:r>
          </a:p>
          <a:p>
            <a:pPr marL="457200" indent="-457200">
              <a:buAutoNum type="arabicPeriod" startAt="3"/>
            </a:pPr>
            <a:r>
              <a:rPr lang="en-US" sz="2000" dirty="0">
                <a:solidFill>
                  <a:schemeClr val="bg1"/>
                </a:solidFill>
              </a:rPr>
              <a:t>Click on ‘Load Unpacked’ and navigate to your folder</a:t>
            </a:r>
          </a:p>
          <a:p>
            <a:pPr marL="457200" indent="-457200">
              <a:buAutoNum type="arabicPeriod" startAt="3"/>
            </a:pPr>
            <a:r>
              <a:rPr lang="en-US" sz="2000" dirty="0">
                <a:solidFill>
                  <a:schemeClr val="bg1"/>
                </a:solidFill>
              </a:rPr>
              <a:t>Now all &lt;p&gt; tags should be pink!!!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932615-1E62-4BF9-B979-B067D49E682D}"/>
              </a:ext>
            </a:extLst>
          </p:cNvPr>
          <p:cNvSpPr txBox="1"/>
          <p:nvPr/>
        </p:nvSpPr>
        <p:spPr>
          <a:xfrm>
            <a:off x="2277707" y="5213207"/>
            <a:ext cx="678963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</a:rPr>
              <a:t>Try changing colors, text weight of other tags!</a:t>
            </a:r>
          </a:p>
        </p:txBody>
      </p:sp>
    </p:spTree>
    <p:extLst>
      <p:ext uri="{BB962C8B-B14F-4D97-AF65-F5344CB8AC3E}">
        <p14:creationId xmlns:p14="http://schemas.microsoft.com/office/powerpoint/2010/main" val="1646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00"/>
    </mc:Choice>
    <mc:Fallback xmlns="">
      <p:transition spd="slow" advTm="8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6CFC3-5F53-4654-8D9A-7E74AFC17F7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19675" y="369970"/>
            <a:ext cx="8874491" cy="837024"/>
          </a:xfrm>
        </p:spPr>
        <p:txBody>
          <a:bodyPr vert="horz">
            <a:spAutoFit/>
          </a:bodyPr>
          <a:lstStyle/>
          <a:p>
            <a:pPr lvl="0"/>
            <a:r>
              <a:rPr lang="en-US" sz="4839" dirty="0">
                <a:solidFill>
                  <a:schemeClr val="bg1"/>
                </a:solidFill>
              </a:rPr>
              <a:t>Other text alterations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0ECBF5-7080-414A-BAE7-7BF481CA706A}"/>
              </a:ext>
            </a:extLst>
          </p:cNvPr>
          <p:cNvSpPr txBox="1"/>
          <p:nvPr/>
        </p:nvSpPr>
        <p:spPr>
          <a:xfrm>
            <a:off x="1000022" y="1638223"/>
            <a:ext cx="105631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document.body.innerHTML</a:t>
            </a:r>
            <a:r>
              <a:rPr lang="en-US" sz="2000" dirty="0">
                <a:solidFill>
                  <a:schemeClr val="bg1"/>
                </a:solidFill>
              </a:rPr>
              <a:t> = </a:t>
            </a:r>
            <a:r>
              <a:rPr lang="en-US" sz="2000" dirty="0" err="1">
                <a:solidFill>
                  <a:schemeClr val="bg1"/>
                </a:solidFill>
              </a:rPr>
              <a:t>document.body.innerHTML.replace</a:t>
            </a:r>
            <a:r>
              <a:rPr lang="en-US" sz="2000" dirty="0">
                <a:solidFill>
                  <a:schemeClr val="bg1"/>
                </a:solidFill>
              </a:rPr>
              <a:t>(/Michigan/g, "Mars");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932615-1E62-4BF9-B979-B067D49E682D}"/>
              </a:ext>
            </a:extLst>
          </p:cNvPr>
          <p:cNvSpPr txBox="1"/>
          <p:nvPr/>
        </p:nvSpPr>
        <p:spPr>
          <a:xfrm>
            <a:off x="768503" y="2168166"/>
            <a:ext cx="101155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</a:rPr>
              <a:t>Will change all occurrence of ‘Michigan’ to ‘Mars’</a:t>
            </a:r>
          </a:p>
        </p:txBody>
      </p:sp>
    </p:spTree>
    <p:extLst>
      <p:ext uri="{BB962C8B-B14F-4D97-AF65-F5344CB8AC3E}">
        <p14:creationId xmlns:p14="http://schemas.microsoft.com/office/powerpoint/2010/main" val="103322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00"/>
    </mc:Choice>
    <mc:Fallback xmlns="">
      <p:transition spd="slow" advTm="8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2266950" y="323850"/>
            <a:ext cx="7658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Anatomy of the Web</a:t>
            </a:r>
          </a:p>
        </p:txBody>
      </p:sp>
      <p:pic>
        <p:nvPicPr>
          <p:cNvPr id="1026" name="Picture 2" descr="Processing static web pages :: How a web application works :: Understanding  Web Applications :: Getting Started with Dreamweaver :: Dream Weaver Online  Help :: Macromedia :: eTutorials.org">
            <a:extLst>
              <a:ext uri="{FF2B5EF4-FFF2-40B4-BE49-F238E27FC236}">
                <a16:creationId xmlns:a16="http://schemas.microsoft.com/office/drawing/2014/main" id="{19C76068-89CA-4DD4-992D-6FEECF9A1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0" y="1939210"/>
            <a:ext cx="5524500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C00D37-A060-4346-A78B-B84142CAD104}"/>
              </a:ext>
            </a:extLst>
          </p:cNvPr>
          <p:cNvSpPr txBox="1"/>
          <p:nvPr/>
        </p:nvSpPr>
        <p:spPr>
          <a:xfrm>
            <a:off x="1784060" y="5882182"/>
            <a:ext cx="10325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HTML (</a:t>
            </a:r>
            <a:r>
              <a:rPr lang="en-US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Hyertext</a:t>
            </a: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Markup Language) = Webpage</a:t>
            </a: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BA45ED1-A08A-40F6-8D3F-4BB6DFEEDD38}"/>
                  </a:ext>
                </a:extLst>
              </p14:cNvPr>
              <p14:cNvContentPartPr/>
              <p14:nvPr/>
            </p14:nvContentPartPr>
            <p14:xfrm>
              <a:off x="-210210" y="930907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BA45ED1-A08A-40F6-8D3F-4BB6DFEEDD3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19210" y="922267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1396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2266950" y="323850"/>
            <a:ext cx="7658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 Browser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B23392-D801-4A29-9EFE-A9DF4F6AEAF1}"/>
              </a:ext>
            </a:extLst>
          </p:cNvPr>
          <p:cNvSpPr txBox="1"/>
          <p:nvPr/>
        </p:nvSpPr>
        <p:spPr>
          <a:xfrm>
            <a:off x="1312412" y="5673060"/>
            <a:ext cx="1032510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 computer program the ‘formats’ HTML code of us too see</a:t>
            </a:r>
          </a:p>
          <a:p>
            <a:pPr lvl="1"/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060366-9957-451C-AADB-53FBFF916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39" y="1762043"/>
            <a:ext cx="5202119" cy="30661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EF16A8-93F4-4821-974B-B86582525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343" y="1762043"/>
            <a:ext cx="5846618" cy="320004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F2B27D-95D7-444C-AE9B-9FACDDFE7592}"/>
              </a:ext>
            </a:extLst>
          </p:cNvPr>
          <p:cNvCxnSpPr/>
          <p:nvPr/>
        </p:nvCxnSpPr>
        <p:spPr>
          <a:xfrm>
            <a:off x="5674517" y="3131127"/>
            <a:ext cx="2863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670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2266950" y="323850"/>
            <a:ext cx="7658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 Browser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B23392-D801-4A29-9EFE-A9DF4F6AEAF1}"/>
              </a:ext>
            </a:extLst>
          </p:cNvPr>
          <p:cNvSpPr txBox="1"/>
          <p:nvPr/>
        </p:nvSpPr>
        <p:spPr>
          <a:xfrm>
            <a:off x="2772097" y="1260452"/>
            <a:ext cx="776447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Looking under the hood </a:t>
            </a:r>
            <a:r>
              <a:rPr lang="en-US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a.k.a</a:t>
            </a: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b="1" i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Developer Tools</a:t>
            </a:r>
          </a:p>
          <a:p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/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CA361F-AE5E-4FBC-974F-824E51E69E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03"/>
          <a:stretch/>
        </p:blipFill>
        <p:spPr>
          <a:xfrm>
            <a:off x="2042719" y="1988191"/>
            <a:ext cx="8727348" cy="454595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B4332D9-3D28-458E-8346-50AB40BEFAE1}"/>
                  </a:ext>
                </a:extLst>
              </p14:cNvPr>
              <p14:cNvContentPartPr/>
              <p14:nvPr/>
            </p14:nvContentPartPr>
            <p14:xfrm>
              <a:off x="7781070" y="4546027"/>
              <a:ext cx="1439280" cy="3297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B4332D9-3D28-458E-8346-50AB40BEFAE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72430" y="4537387"/>
                <a:ext cx="145692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29610D9-9A4F-4D44-9913-43C7F8C005C2}"/>
                  </a:ext>
                </a:extLst>
              </p14:cNvPr>
              <p14:cNvContentPartPr/>
              <p14:nvPr/>
            </p14:nvContentPartPr>
            <p14:xfrm>
              <a:off x="12322830" y="3196027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29610D9-9A4F-4D44-9913-43C7F8C005C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314190" y="3187027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9147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749418" y="2413337"/>
            <a:ext cx="114425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 Anatomy of a Webpage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B23392-D801-4A29-9EFE-A9DF4F6AEAF1}"/>
              </a:ext>
            </a:extLst>
          </p:cNvPr>
          <p:cNvSpPr txBox="1"/>
          <p:nvPr/>
        </p:nvSpPr>
        <p:spPr>
          <a:xfrm>
            <a:off x="2772097" y="1260452"/>
            <a:ext cx="7764475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/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29610D9-9A4F-4D44-9913-43C7F8C005C2}"/>
                  </a:ext>
                </a:extLst>
              </p14:cNvPr>
              <p14:cNvContentPartPr/>
              <p14:nvPr/>
            </p14:nvContentPartPr>
            <p14:xfrm>
              <a:off x="12322830" y="3196027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29610D9-9A4F-4D44-9913-43C7F8C005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14190" y="3187027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7154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FA22B-1AAD-4575-95D4-24742137284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84115" y="932581"/>
            <a:ext cx="8874491" cy="837024"/>
          </a:xfrm>
        </p:spPr>
        <p:txBody>
          <a:bodyPr vert="horz">
            <a:spAutoFit/>
          </a:bodyPr>
          <a:lstStyle/>
          <a:p>
            <a:pPr lvl="0"/>
            <a:r>
              <a:rPr lang="en-US" sz="4839">
                <a:solidFill>
                  <a:schemeClr val="bg1"/>
                </a:solidFill>
              </a:rPr>
              <a:t>Tools Needed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AF9078-775C-4055-B644-384A46F178A2}"/>
              </a:ext>
            </a:extLst>
          </p:cNvPr>
          <p:cNvSpPr txBox="1"/>
          <p:nvPr/>
        </p:nvSpPr>
        <p:spPr>
          <a:xfrm>
            <a:off x="958545" y="1306525"/>
            <a:ext cx="11061910" cy="4964359"/>
          </a:xfrm>
          <a:prstGeom prst="rect">
            <a:avLst/>
          </a:prstGeom>
          <a:noFill/>
          <a:ln>
            <a:noFill/>
          </a:ln>
        </p:spPr>
        <p:txBody>
          <a:bodyPr vert="horz" wrap="none" lIns="108877" tIns="54439" rIns="108877" bIns="54439" anchorCtr="0" compatLnSpc="0"/>
          <a:lstStyle/>
          <a:p>
            <a:pPr hangingPunct="0"/>
            <a:endParaRPr lang="en-US" sz="3871" b="1">
              <a:solidFill>
                <a:schemeClr val="bg1"/>
              </a:solidFill>
              <a:latin typeface="Liberation Sans" pitchFamily="18"/>
              <a:ea typeface="Noto Sans CJK SC" pitchFamily="2"/>
              <a:cs typeface="Lohit Devanagari" pitchFamily="2"/>
            </a:endParaRPr>
          </a:p>
          <a:p>
            <a:pPr marL="0" lvl="1" hangingPunct="0"/>
            <a:r>
              <a:rPr lang="en-US" sz="3145">
                <a:solidFill>
                  <a:schemeClr val="bg1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Download:</a:t>
            </a:r>
          </a:p>
          <a:p>
            <a:pPr marL="0" lvl="2" hangingPunct="0">
              <a:buSzPct val="45000"/>
              <a:buFont typeface="StarSymbol"/>
              <a:buChar char="●"/>
            </a:pPr>
            <a:r>
              <a:rPr lang="en-US" sz="3145">
                <a:solidFill>
                  <a:schemeClr val="bg1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Google Chrome:   https://www.google.com/chrome/</a:t>
            </a:r>
          </a:p>
          <a:p>
            <a:pPr marL="0" lvl="2" hangingPunct="0">
              <a:buSzPct val="45000"/>
              <a:buFont typeface="StarSymbol"/>
              <a:buChar char="●"/>
            </a:pPr>
            <a:r>
              <a:rPr lang="en-US" sz="3145">
                <a:solidFill>
                  <a:schemeClr val="bg1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Sublime Text Editor: https://www.sublimetext.com/</a:t>
            </a:r>
          </a:p>
          <a:p>
            <a:pPr marL="0" lvl="1" hangingPunct="0"/>
            <a:endParaRPr lang="en-US" sz="3145">
              <a:solidFill>
                <a:schemeClr val="bg1"/>
              </a:solidFill>
              <a:latin typeface="Liberation Sans" pitchFamily="18"/>
              <a:ea typeface="Noto Sans CJK SC" pitchFamily="2"/>
              <a:cs typeface="Lohit Devanagari" pitchFamily="2"/>
            </a:endParaRPr>
          </a:p>
          <a:p>
            <a:pPr marL="0" lvl="2" hangingPunct="0"/>
            <a:endParaRPr lang="en-US" sz="2419">
              <a:solidFill>
                <a:schemeClr val="bg1"/>
              </a:solidFill>
              <a:latin typeface="Liberation Sans" pitchFamily="18"/>
              <a:ea typeface="Noto Sans CJK SC" pitchFamily="2"/>
              <a:cs typeface="Lohit Devanagari" pitchFamily="2"/>
            </a:endParaRPr>
          </a:p>
          <a:p>
            <a:pPr marL="0" lvl="1" hangingPunct="0"/>
            <a:endParaRPr lang="en-US" sz="3145">
              <a:solidFill>
                <a:schemeClr val="bg1"/>
              </a:solidFill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00"/>
    </mc:Choice>
    <mc:Fallback xmlns="">
      <p:transition spd="slow" advTm="8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2D67D-57AB-4A7D-998B-28B83C738BE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23299" y="231028"/>
            <a:ext cx="8874491" cy="837024"/>
          </a:xfrm>
        </p:spPr>
        <p:txBody>
          <a:bodyPr vert="horz">
            <a:spAutoFit/>
          </a:bodyPr>
          <a:lstStyle/>
          <a:p>
            <a:pPr lvl="0"/>
            <a:r>
              <a:rPr lang="en-US" sz="4839" dirty="0">
                <a:solidFill>
                  <a:schemeClr val="bg1"/>
                </a:solidFill>
              </a:rPr>
              <a:t>file format = .html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B06AE00-D980-4DE2-A620-A0AB4EB8A807}"/>
              </a:ext>
            </a:extLst>
          </p:cNvPr>
          <p:cNvSpPr/>
          <p:nvPr/>
        </p:nvSpPr>
        <p:spPr>
          <a:xfrm>
            <a:off x="3231027" y="2165348"/>
            <a:ext cx="202511" cy="20251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6" h="466">
                <a:moveTo>
                  <a:pt x="0" y="466"/>
                </a:moveTo>
                <a:lnTo>
                  <a:pt x="466" y="23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  <a:prstDash val="solid"/>
          </a:ln>
        </p:spPr>
        <p:txBody>
          <a:bodyPr vert="horz" wrap="none" lIns="108877" tIns="54439" rIns="108877" bIns="54439" anchorCtr="0" compatLnSpc="0"/>
          <a:lstStyle/>
          <a:p>
            <a:pPr hangingPunct="0"/>
            <a:endParaRPr lang="en-CA" sz="2177">
              <a:solidFill>
                <a:schemeClr val="bg1"/>
              </a:solidFill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7C9D59-C42D-4BAE-8734-662B9ED39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956" y="2080641"/>
            <a:ext cx="1167598" cy="574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399D42-2BF5-4BE2-BC40-693D46B989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6478" y="2002125"/>
            <a:ext cx="602743" cy="732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3DB1F5-A0D7-40C1-B597-87A7BFA97C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4625" y="5135079"/>
            <a:ext cx="602743" cy="732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B6CE41-EC77-4C27-A44B-CBB12CEA67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3678" y="4375986"/>
            <a:ext cx="3190097" cy="2391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683548-EF8D-4280-878A-86C1F24788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3462" y="1322909"/>
            <a:ext cx="3190097" cy="231820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7EBF527-30ED-4353-84B6-CB6F7C6402A2}"/>
              </a:ext>
            </a:extLst>
          </p:cNvPr>
          <p:cNvSpPr/>
          <p:nvPr/>
        </p:nvSpPr>
        <p:spPr>
          <a:xfrm>
            <a:off x="3912598" y="5505696"/>
            <a:ext cx="121942" cy="12194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1" h="281">
                <a:moveTo>
                  <a:pt x="0" y="281"/>
                </a:moveTo>
                <a:lnTo>
                  <a:pt x="281" y="14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  <a:prstDash val="solid"/>
          </a:ln>
        </p:spPr>
        <p:txBody>
          <a:bodyPr vert="horz" wrap="none" lIns="108877" tIns="54439" rIns="108877" bIns="54439" anchorCtr="0" compatLnSpc="0"/>
          <a:lstStyle/>
          <a:p>
            <a:pPr hangingPunct="0"/>
            <a:endParaRPr lang="en-CA" sz="2177">
              <a:solidFill>
                <a:schemeClr val="bg1"/>
              </a:solidFill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75BF1EA-0877-4007-BF58-216E171EA880}"/>
              </a:ext>
            </a:extLst>
          </p:cNvPr>
          <p:cNvSpPr/>
          <p:nvPr/>
        </p:nvSpPr>
        <p:spPr>
          <a:xfrm>
            <a:off x="5099356" y="5505696"/>
            <a:ext cx="122378" cy="12194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2" h="281">
                <a:moveTo>
                  <a:pt x="0" y="281"/>
                </a:moveTo>
                <a:lnTo>
                  <a:pt x="282" y="14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  <a:prstDash val="solid"/>
          </a:ln>
        </p:spPr>
        <p:txBody>
          <a:bodyPr vert="horz" wrap="none" lIns="108877" tIns="54439" rIns="108877" bIns="54439" anchorCtr="0" compatLnSpc="0"/>
          <a:lstStyle/>
          <a:p>
            <a:pPr hangingPunct="0"/>
            <a:endParaRPr lang="en-CA" sz="2177">
              <a:solidFill>
                <a:schemeClr val="bg1"/>
              </a:solidFill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9E4DE1F-58DA-4C44-9D76-4258C7F3D2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84995" y="5265513"/>
            <a:ext cx="602743" cy="60230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50BE130-F666-432C-9297-251C3A262E47}"/>
              </a:ext>
            </a:extLst>
          </p:cNvPr>
          <p:cNvCxnSpPr/>
          <p:nvPr/>
        </p:nvCxnSpPr>
        <p:spPr>
          <a:xfrm>
            <a:off x="2978092" y="2367859"/>
            <a:ext cx="685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1515A2E-45E7-4BBF-AA86-814E8F5F14CE}"/>
              </a:ext>
            </a:extLst>
          </p:cNvPr>
          <p:cNvCxnSpPr/>
          <p:nvPr/>
        </p:nvCxnSpPr>
        <p:spPr>
          <a:xfrm>
            <a:off x="5099356" y="2367858"/>
            <a:ext cx="685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D062CF3-5A37-421E-8389-58C4E354E647}"/>
              </a:ext>
            </a:extLst>
          </p:cNvPr>
          <p:cNvCxnSpPr/>
          <p:nvPr/>
        </p:nvCxnSpPr>
        <p:spPr>
          <a:xfrm>
            <a:off x="3040654" y="5566667"/>
            <a:ext cx="685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F72C4D2-0AE0-4427-980A-05CF79E116E2}"/>
              </a:ext>
            </a:extLst>
          </p:cNvPr>
          <p:cNvCxnSpPr/>
          <p:nvPr/>
        </p:nvCxnSpPr>
        <p:spPr>
          <a:xfrm>
            <a:off x="4536593" y="5606033"/>
            <a:ext cx="685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00"/>
    </mc:Choice>
    <mc:Fallback xmlns="">
      <p:transition spd="slow" advTm="8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1901C1-A3EC-4E79-AD00-C5309B418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208" y="260059"/>
            <a:ext cx="7953584" cy="6767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00"/>
    </mc:Choice>
    <mc:Fallback xmlns="">
      <p:transition spd="slow" advTm="8000"/>
    </mc:Fallback>
  </mc:AlternateContent>
</p:sld>
</file>

<file path=ppt/theme/theme1.xml><?xml version="1.0" encoding="utf-8"?>
<a:theme xmlns:a="http://schemas.openxmlformats.org/drawingml/2006/main" name="PunchcardVTI">
  <a:themeElements>
    <a:clrScheme name="AnalogousFromRegularSeedLeftStep">
      <a:dk1>
        <a:srgbClr val="000000"/>
      </a:dk1>
      <a:lt1>
        <a:srgbClr val="FFFFFF"/>
      </a:lt1>
      <a:dk2>
        <a:srgbClr val="311C22"/>
      </a:dk2>
      <a:lt2>
        <a:srgbClr val="F0F0F3"/>
      </a:lt2>
      <a:accent1>
        <a:srgbClr val="A0A641"/>
      </a:accent1>
      <a:accent2>
        <a:srgbClr val="B1873B"/>
      </a:accent2>
      <a:accent3>
        <a:srgbClr val="C3684D"/>
      </a:accent3>
      <a:accent4>
        <a:srgbClr val="B13B51"/>
      </a:accent4>
      <a:accent5>
        <a:srgbClr val="C34D94"/>
      </a:accent5>
      <a:accent6>
        <a:srgbClr val="AF3BB1"/>
      </a:accent6>
      <a:hlink>
        <a:srgbClr val="665FC9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958A5556AA64499116E1793A53468A" ma:contentTypeVersion="7" ma:contentTypeDescription="Create a new document." ma:contentTypeScope="" ma:versionID="bf3d4e6668e1c41632fb8d2af3a79adb">
  <xsd:schema xmlns:xsd="http://www.w3.org/2001/XMLSchema" xmlns:xs="http://www.w3.org/2001/XMLSchema" xmlns:p="http://schemas.microsoft.com/office/2006/metadata/properties" xmlns:ns3="27f5b930-c5a1-440e-b577-567b15b72b75" xmlns:ns4="cd174ddd-0451-4af8-ad43-5fbbe8b32ab0" targetNamespace="http://schemas.microsoft.com/office/2006/metadata/properties" ma:root="true" ma:fieldsID="c3468af79fddbdadfa5914a73d12b22c" ns3:_="" ns4:_="">
    <xsd:import namespace="27f5b930-c5a1-440e-b577-567b15b72b75"/>
    <xsd:import namespace="cd174ddd-0451-4af8-ad43-5fbbe8b32ab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f5b930-c5a1-440e-b577-567b15b72b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174ddd-0451-4af8-ad43-5fbbe8b32ab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77166A1-332D-4088-BCD3-CEBE89D2B1FE}">
  <ds:schemaRefs>
    <ds:schemaRef ds:uri="http://purl.org/dc/elements/1.1/"/>
    <ds:schemaRef ds:uri="http://www.w3.org/XML/1998/namespace"/>
    <ds:schemaRef ds:uri="27f5b930-c5a1-440e-b577-567b15b72b75"/>
    <ds:schemaRef ds:uri="http://schemas.microsoft.com/office/infopath/2007/PartnerControls"/>
    <ds:schemaRef ds:uri="cd174ddd-0451-4af8-ad43-5fbbe8b32ab0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0011791-DDFA-47A0-AD1F-41FE8474C0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177A05-C433-4667-B307-2FE55F767B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f5b930-c5a1-440e-b577-567b15b72b75"/>
    <ds:schemaRef ds:uri="cd174ddd-0451-4af8-ad43-5fbbe8b32ab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2107</TotalTime>
  <Words>698</Words>
  <Application>Microsoft Office PowerPoint</Application>
  <PresentationFormat>Widescreen</PresentationFormat>
  <Paragraphs>139</Paragraphs>
  <Slides>24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Arial</vt:lpstr>
      <vt:lpstr>Calibri</vt:lpstr>
      <vt:lpstr>Consolas</vt:lpstr>
      <vt:lpstr>Courier</vt:lpstr>
      <vt:lpstr>Liberation Sans</vt:lpstr>
      <vt:lpstr>Neue Haas Grotesk Text Pro</vt:lpstr>
      <vt:lpstr>Roboto</vt:lpstr>
      <vt:lpstr>StarSymbol</vt:lpstr>
      <vt:lpstr>PunchcardVTI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Tools Needed</vt:lpstr>
      <vt:lpstr>file format = .html</vt:lpstr>
      <vt:lpstr>PowerPoint Presentation</vt:lpstr>
      <vt:lpstr>HTML = Hyper Text Markup Language</vt:lpstr>
      <vt:lpstr>HTML = Hyper Text Markup Language</vt:lpstr>
      <vt:lpstr>HTML = Hyper Text Markup Language</vt:lpstr>
      <vt:lpstr>HTML = Hyper Text Markup Language</vt:lpstr>
      <vt:lpstr>HTML = Hyper Text Markup Language</vt:lpstr>
      <vt:lpstr>HTML = Hyper Text Markup Language</vt:lpstr>
      <vt:lpstr>HTML = Hyper Text Markup Language</vt:lpstr>
      <vt:lpstr>HTML = Hyper Text Markup Language</vt:lpstr>
      <vt:lpstr>How to change HTML through the browser?</vt:lpstr>
      <vt:lpstr>JavaScript</vt:lpstr>
      <vt:lpstr>JavaScript  Program that runs “inside” the browser</vt:lpstr>
      <vt:lpstr>Our first Chrome Extension</vt:lpstr>
      <vt:lpstr>Our first Chrome Extension</vt:lpstr>
      <vt:lpstr>Our first Chrome Extension</vt:lpstr>
      <vt:lpstr>Other text alterations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Narula, Abhishek</dc:creator>
  <cp:lastModifiedBy>Narula, Abhishek</cp:lastModifiedBy>
  <cp:revision>53</cp:revision>
  <dcterms:created xsi:type="dcterms:W3CDTF">2021-08-31T18:51:08Z</dcterms:created>
  <dcterms:modified xsi:type="dcterms:W3CDTF">2021-11-01T15:20:49Z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0x0101000D958A5556AA64499116E1793A53468A</vt:lpwstr>
  </property>
</Properties>
</file>