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7" r:id="rId5"/>
    <p:sldId id="258" r:id="rId6"/>
    <p:sldId id="260" r:id="rId7"/>
    <p:sldId id="259" r:id="rId8"/>
    <p:sldId id="261" r:id="rId9"/>
    <p:sldId id="267" r:id="rId10"/>
    <p:sldId id="270" r:id="rId11"/>
    <p:sldId id="268" r:id="rId12"/>
    <p:sldId id="269" r:id="rId13"/>
    <p:sldId id="263" r:id="rId14"/>
    <p:sldId id="271" r:id="rId15"/>
    <p:sldId id="273" r:id="rId16"/>
    <p:sldId id="276" r:id="rId17"/>
    <p:sldId id="266" r:id="rId18"/>
    <p:sldId id="272" r:id="rId19"/>
    <p:sldId id="274" r:id="rId20"/>
    <p:sldId id="275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1BE0F-8933-4DEC-85BF-107FF9D9D745}" v="55" dt="2021-09-01T15:10:0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ula, Abhishek" userId="249aa006-3529-4cd6-8222-93240c506455" providerId="ADAL" clId="{A771BE0F-8933-4DEC-85BF-107FF9D9D745}"/>
    <pc:docChg chg="undo custSel addSld delSld modSld sldOrd">
      <pc:chgData name="Narula, Abhishek" userId="249aa006-3529-4cd6-8222-93240c506455" providerId="ADAL" clId="{A771BE0F-8933-4DEC-85BF-107FF9D9D745}" dt="2021-09-01T17:23:17.763" v="2808" actId="20577"/>
      <pc:docMkLst>
        <pc:docMk/>
      </pc:docMkLst>
      <pc:sldChg chg="addSp modSp mod">
        <pc:chgData name="Narula, Abhishek" userId="249aa006-3529-4cd6-8222-93240c506455" providerId="ADAL" clId="{A771BE0F-8933-4DEC-85BF-107FF9D9D745}" dt="2021-08-31T19:12:47.334" v="70" actId="1076"/>
        <pc:sldMkLst>
          <pc:docMk/>
          <pc:sldMk cId="1680115744" sldId="257"/>
        </pc:sldMkLst>
        <pc:spChg chg="mod">
          <ac:chgData name="Narula, Abhishek" userId="249aa006-3529-4cd6-8222-93240c506455" providerId="ADAL" clId="{A771BE0F-8933-4DEC-85BF-107FF9D9D745}" dt="2021-08-31T19:12:47.334" v="70" actId="1076"/>
          <ac:spMkLst>
            <pc:docMk/>
            <pc:sldMk cId="1680115744" sldId="257"/>
            <ac:spMk id="6" creationId="{CA20341A-B7BB-46C7-B5C1-5F66D2083D29}"/>
          </ac:spMkLst>
        </pc:spChg>
        <pc:spChg chg="mod">
          <ac:chgData name="Narula, Abhishek" userId="249aa006-3529-4cd6-8222-93240c506455" providerId="ADAL" clId="{A771BE0F-8933-4DEC-85BF-107FF9D9D745}" dt="2021-08-31T19:12:47.334" v="70" actId="1076"/>
          <ac:spMkLst>
            <pc:docMk/>
            <pc:sldMk cId="1680115744" sldId="257"/>
            <ac:spMk id="7" creationId="{CC7A3C57-9541-465C-80B2-44B0E53A0D5F}"/>
          </ac:spMkLst>
        </pc:spChg>
        <pc:picChg chg="add mod">
          <ac:chgData name="Narula, Abhishek" userId="249aa006-3529-4cd6-8222-93240c506455" providerId="ADAL" clId="{A771BE0F-8933-4DEC-85BF-107FF9D9D745}" dt="2021-08-31T19:08:44.437" v="55" actId="14100"/>
          <ac:picMkLst>
            <pc:docMk/>
            <pc:sldMk cId="1680115744" sldId="257"/>
            <ac:picMk id="1026" creationId="{62D1D0F3-10F8-411A-9A39-8383A188E364}"/>
          </ac:picMkLst>
        </pc:picChg>
        <pc:picChg chg="add mod">
          <ac:chgData name="Narula, Abhishek" userId="249aa006-3529-4cd6-8222-93240c506455" providerId="ADAL" clId="{A771BE0F-8933-4DEC-85BF-107FF9D9D745}" dt="2021-08-31T19:08:40.942" v="54" actId="1076"/>
          <ac:picMkLst>
            <pc:docMk/>
            <pc:sldMk cId="1680115744" sldId="257"/>
            <ac:picMk id="1028" creationId="{96557F10-6E94-49C6-99E4-AFADA567F5D6}"/>
          </ac:picMkLst>
        </pc:picChg>
        <pc:picChg chg="add mod">
          <ac:chgData name="Narula, Abhishek" userId="249aa006-3529-4cd6-8222-93240c506455" providerId="ADAL" clId="{A771BE0F-8933-4DEC-85BF-107FF9D9D745}" dt="2021-08-31T19:12:35.606" v="69" actId="1076"/>
          <ac:picMkLst>
            <pc:docMk/>
            <pc:sldMk cId="1680115744" sldId="257"/>
            <ac:picMk id="1030" creationId="{97FD9331-AC1E-4817-A569-5587D4EC9A33}"/>
          </ac:picMkLst>
        </pc:picChg>
        <pc:picChg chg="add mod">
          <ac:chgData name="Narula, Abhishek" userId="249aa006-3529-4cd6-8222-93240c506455" providerId="ADAL" clId="{A771BE0F-8933-4DEC-85BF-107FF9D9D745}" dt="2021-08-31T19:12:34.246" v="68" actId="1076"/>
          <ac:picMkLst>
            <pc:docMk/>
            <pc:sldMk cId="1680115744" sldId="257"/>
            <ac:picMk id="1032" creationId="{0CE19CCD-8EAB-4623-9CEC-6E84F6C3C3CE}"/>
          </ac:picMkLst>
        </pc:picChg>
      </pc:sldChg>
      <pc:sldChg chg="modSp mod">
        <pc:chgData name="Narula, Abhishek" userId="249aa006-3529-4cd6-8222-93240c506455" providerId="ADAL" clId="{A771BE0F-8933-4DEC-85BF-107FF9D9D745}" dt="2021-08-31T19:04:34.035" v="43" actId="20577"/>
        <pc:sldMkLst>
          <pc:docMk/>
          <pc:sldMk cId="3727560904" sldId="258"/>
        </pc:sldMkLst>
        <pc:spChg chg="mod">
          <ac:chgData name="Narula, Abhishek" userId="249aa006-3529-4cd6-8222-93240c506455" providerId="ADAL" clId="{A771BE0F-8933-4DEC-85BF-107FF9D9D745}" dt="2021-08-31T19:04:02.780" v="3" actId="2711"/>
          <ac:spMkLst>
            <pc:docMk/>
            <pc:sldMk cId="3727560904" sldId="258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8-31T19:04:34.035" v="43" actId="20577"/>
          <ac:spMkLst>
            <pc:docMk/>
            <pc:sldMk cId="3727560904" sldId="258"/>
            <ac:spMk id="3" creationId="{B4B96113-D9BB-4CB2-9C5C-4B2A86C10BDB}"/>
          </ac:spMkLst>
        </pc:spChg>
      </pc:sldChg>
      <pc:sldChg chg="modSp add mod">
        <pc:chgData name="Narula, Abhishek" userId="249aa006-3529-4cd6-8222-93240c506455" providerId="ADAL" clId="{A771BE0F-8933-4DEC-85BF-107FF9D9D745}" dt="2021-08-31T19:33:11.920" v="755" actId="20577"/>
        <pc:sldMkLst>
          <pc:docMk/>
          <pc:sldMk cId="2225662447" sldId="259"/>
        </pc:sldMkLst>
        <pc:spChg chg="mod">
          <ac:chgData name="Narula, Abhishek" userId="249aa006-3529-4cd6-8222-93240c506455" providerId="ADAL" clId="{A771BE0F-8933-4DEC-85BF-107FF9D9D745}" dt="2021-08-31T19:13:12.201" v="72"/>
          <ac:spMkLst>
            <pc:docMk/>
            <pc:sldMk cId="2225662447" sldId="259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8-31T19:33:11.920" v="755" actId="20577"/>
          <ac:spMkLst>
            <pc:docMk/>
            <pc:sldMk cId="2225662447" sldId="259"/>
            <ac:spMk id="3" creationId="{B4B96113-D9BB-4CB2-9C5C-4B2A86C10BDB}"/>
          </ac:spMkLst>
        </pc:spChg>
      </pc:sldChg>
      <pc:sldChg chg="modSp add mod">
        <pc:chgData name="Narula, Abhishek" userId="249aa006-3529-4cd6-8222-93240c506455" providerId="ADAL" clId="{A771BE0F-8933-4DEC-85BF-107FF9D9D745}" dt="2021-08-31T19:17:19.627" v="648" actId="20577"/>
        <pc:sldMkLst>
          <pc:docMk/>
          <pc:sldMk cId="2016089929" sldId="260"/>
        </pc:sldMkLst>
        <pc:spChg chg="mod">
          <ac:chgData name="Narula, Abhishek" userId="249aa006-3529-4cd6-8222-93240c506455" providerId="ADAL" clId="{A771BE0F-8933-4DEC-85BF-107FF9D9D745}" dt="2021-08-31T19:14:35.397" v="306" actId="20577"/>
          <ac:spMkLst>
            <pc:docMk/>
            <pc:sldMk cId="2016089929" sldId="260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8-31T19:17:19.627" v="648" actId="20577"/>
          <ac:spMkLst>
            <pc:docMk/>
            <pc:sldMk cId="2016089929" sldId="260"/>
            <ac:spMk id="3" creationId="{B4B96113-D9BB-4CB2-9C5C-4B2A86C10BDB}"/>
          </ac:spMkLst>
        </pc:spChg>
      </pc:sldChg>
      <pc:sldChg chg="delSp modSp add mod">
        <pc:chgData name="Narula, Abhishek" userId="249aa006-3529-4cd6-8222-93240c506455" providerId="ADAL" clId="{A771BE0F-8933-4DEC-85BF-107FF9D9D745}" dt="2021-08-31T19:34:14.509" v="800" actId="207"/>
        <pc:sldMkLst>
          <pc:docMk/>
          <pc:sldMk cId="1019013345" sldId="261"/>
        </pc:sldMkLst>
        <pc:spChg chg="mod">
          <ac:chgData name="Narula, Abhishek" userId="249aa006-3529-4cd6-8222-93240c506455" providerId="ADAL" clId="{A771BE0F-8933-4DEC-85BF-107FF9D9D745}" dt="2021-08-31T19:34:14.509" v="800" actId="207"/>
          <ac:spMkLst>
            <pc:docMk/>
            <pc:sldMk cId="1019013345" sldId="261"/>
            <ac:spMk id="2" creationId="{8DBCBA8C-4234-42FF-B8F8-E1C56FD6CA22}"/>
          </ac:spMkLst>
        </pc:spChg>
        <pc:spChg chg="del">
          <ac:chgData name="Narula, Abhishek" userId="249aa006-3529-4cd6-8222-93240c506455" providerId="ADAL" clId="{A771BE0F-8933-4DEC-85BF-107FF9D9D745}" dt="2021-08-31T19:33:36.373" v="790" actId="478"/>
          <ac:spMkLst>
            <pc:docMk/>
            <pc:sldMk cId="1019013345" sldId="261"/>
            <ac:spMk id="3" creationId="{B4B96113-D9BB-4CB2-9C5C-4B2A86C10BDB}"/>
          </ac:spMkLst>
        </pc:spChg>
      </pc:sldChg>
      <pc:sldChg chg="delSp add del mod">
        <pc:chgData name="Narula, Abhishek" userId="249aa006-3529-4cd6-8222-93240c506455" providerId="ADAL" clId="{A771BE0F-8933-4DEC-85BF-107FF9D9D745}" dt="2021-08-31T19:37:03.141" v="944" actId="47"/>
        <pc:sldMkLst>
          <pc:docMk/>
          <pc:sldMk cId="3342728057" sldId="262"/>
        </pc:sldMkLst>
        <pc:spChg chg="del">
          <ac:chgData name="Narula, Abhishek" userId="249aa006-3529-4cd6-8222-93240c506455" providerId="ADAL" clId="{A771BE0F-8933-4DEC-85BF-107FF9D9D745}" dt="2021-08-31T19:34:26.304" v="802" actId="478"/>
          <ac:spMkLst>
            <pc:docMk/>
            <pc:sldMk cId="3342728057" sldId="262"/>
            <ac:spMk id="2" creationId="{8DBCBA8C-4234-42FF-B8F8-E1C56FD6CA22}"/>
          </ac:spMkLst>
        </pc:spChg>
      </pc:sldChg>
      <pc:sldChg chg="modSp add mod">
        <pc:chgData name="Narula, Abhishek" userId="249aa006-3529-4cd6-8222-93240c506455" providerId="ADAL" clId="{A771BE0F-8933-4DEC-85BF-107FF9D9D745}" dt="2021-08-31T19:38:47.320" v="1201" actId="20577"/>
        <pc:sldMkLst>
          <pc:docMk/>
          <pc:sldMk cId="2576897123" sldId="263"/>
        </pc:sldMkLst>
        <pc:spChg chg="mod">
          <ac:chgData name="Narula, Abhishek" userId="249aa006-3529-4cd6-8222-93240c506455" providerId="ADAL" clId="{A771BE0F-8933-4DEC-85BF-107FF9D9D745}" dt="2021-08-31T19:37:36.503" v="1043" actId="20577"/>
          <ac:spMkLst>
            <pc:docMk/>
            <pc:sldMk cId="2576897123" sldId="263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8-31T19:38:47.320" v="1201" actId="20577"/>
          <ac:spMkLst>
            <pc:docMk/>
            <pc:sldMk cId="2576897123" sldId="263"/>
            <ac:spMk id="3" creationId="{B4B96113-D9BB-4CB2-9C5C-4B2A86C10BDB}"/>
          </ac:spMkLst>
        </pc:spChg>
      </pc:sldChg>
      <pc:sldChg chg="modSp add mod ord">
        <pc:chgData name="Narula, Abhishek" userId="249aa006-3529-4cd6-8222-93240c506455" providerId="ADAL" clId="{A771BE0F-8933-4DEC-85BF-107FF9D9D745}" dt="2021-09-01T17:23:17.763" v="2808" actId="20577"/>
        <pc:sldMkLst>
          <pc:docMk/>
          <pc:sldMk cId="2422099877" sldId="264"/>
        </pc:sldMkLst>
        <pc:spChg chg="mod">
          <ac:chgData name="Narula, Abhishek" userId="249aa006-3529-4cd6-8222-93240c506455" providerId="ADAL" clId="{A771BE0F-8933-4DEC-85BF-107FF9D9D745}" dt="2021-09-01T17:23:17.763" v="2808" actId="20577"/>
          <ac:spMkLst>
            <pc:docMk/>
            <pc:sldMk cId="2422099877" sldId="264"/>
            <ac:spMk id="2" creationId="{8DBCBA8C-4234-42FF-B8F8-E1C56FD6CA22}"/>
          </ac:spMkLst>
        </pc:spChg>
      </pc:sldChg>
      <pc:sldChg chg="modSp add mod">
        <pc:chgData name="Narula, Abhishek" userId="249aa006-3529-4cd6-8222-93240c506455" providerId="ADAL" clId="{A771BE0F-8933-4DEC-85BF-107FF9D9D745}" dt="2021-08-31T19:37:22.521" v="1013" actId="20577"/>
        <pc:sldMkLst>
          <pc:docMk/>
          <pc:sldMk cId="1228139236" sldId="265"/>
        </pc:sldMkLst>
        <pc:spChg chg="mod">
          <ac:chgData name="Narula, Abhishek" userId="249aa006-3529-4cd6-8222-93240c506455" providerId="ADAL" clId="{A771BE0F-8933-4DEC-85BF-107FF9D9D745}" dt="2021-08-31T19:37:22.521" v="1013" actId="20577"/>
          <ac:spMkLst>
            <pc:docMk/>
            <pc:sldMk cId="1228139236" sldId="265"/>
            <ac:spMk id="2" creationId="{8DBCBA8C-4234-42FF-B8F8-E1C56FD6CA22}"/>
          </ac:spMkLst>
        </pc:spChg>
      </pc:sldChg>
      <pc:sldChg chg="add del">
        <pc:chgData name="Narula, Abhishek" userId="249aa006-3529-4cd6-8222-93240c506455" providerId="ADAL" clId="{A771BE0F-8933-4DEC-85BF-107FF9D9D745}" dt="2021-08-31T19:37:01.389" v="943" actId="47"/>
        <pc:sldMkLst>
          <pc:docMk/>
          <pc:sldMk cId="1315740304" sldId="265"/>
        </pc:sldMkLst>
      </pc:sldChg>
      <pc:sldChg chg="delSp modSp add mod">
        <pc:chgData name="Narula, Abhishek" userId="249aa006-3529-4cd6-8222-93240c506455" providerId="ADAL" clId="{A771BE0F-8933-4DEC-85BF-107FF9D9D745}" dt="2021-09-01T14:32:06.686" v="2264" actId="6549"/>
        <pc:sldMkLst>
          <pc:docMk/>
          <pc:sldMk cId="2532387496" sldId="266"/>
        </pc:sldMkLst>
        <pc:spChg chg="mod">
          <ac:chgData name="Narula, Abhishek" userId="249aa006-3529-4cd6-8222-93240c506455" providerId="ADAL" clId="{A771BE0F-8933-4DEC-85BF-107FF9D9D745}" dt="2021-09-01T14:32:06.686" v="2264" actId="6549"/>
          <ac:spMkLst>
            <pc:docMk/>
            <pc:sldMk cId="2532387496" sldId="266"/>
            <ac:spMk id="2" creationId="{8DBCBA8C-4234-42FF-B8F8-E1C56FD6CA22}"/>
          </ac:spMkLst>
        </pc:spChg>
        <pc:spChg chg="del mod">
          <ac:chgData name="Narula, Abhishek" userId="249aa006-3529-4cd6-8222-93240c506455" providerId="ADAL" clId="{A771BE0F-8933-4DEC-85BF-107FF9D9D745}" dt="2021-09-01T14:32:02.181" v="2262" actId="478"/>
          <ac:spMkLst>
            <pc:docMk/>
            <pc:sldMk cId="2532387496" sldId="266"/>
            <ac:spMk id="3" creationId="{B4B96113-D9BB-4CB2-9C5C-4B2A86C10BDB}"/>
          </ac:spMkLst>
        </pc:spChg>
      </pc:sldChg>
      <pc:sldChg chg="modSp add mod">
        <pc:chgData name="Narula, Abhishek" userId="249aa006-3529-4cd6-8222-93240c506455" providerId="ADAL" clId="{A771BE0F-8933-4DEC-85BF-107FF9D9D745}" dt="2021-08-31T19:40:19.470" v="1234" actId="400"/>
        <pc:sldMkLst>
          <pc:docMk/>
          <pc:sldMk cId="773436101" sldId="267"/>
        </pc:sldMkLst>
        <pc:spChg chg="mod">
          <ac:chgData name="Narula, Abhishek" userId="249aa006-3529-4cd6-8222-93240c506455" providerId="ADAL" clId="{A771BE0F-8933-4DEC-85BF-107FF9D9D745}" dt="2021-08-31T19:40:19.470" v="1234" actId="400"/>
          <ac:spMkLst>
            <pc:docMk/>
            <pc:sldMk cId="773436101" sldId="267"/>
            <ac:spMk id="2" creationId="{8DBCBA8C-4234-42FF-B8F8-E1C56FD6CA22}"/>
          </ac:spMkLst>
        </pc:spChg>
      </pc:sldChg>
      <pc:sldChg chg="addSp delSp modSp add mod setBg setClrOvrMap">
        <pc:chgData name="Narula, Abhishek" userId="249aa006-3529-4cd6-8222-93240c506455" providerId="ADAL" clId="{A771BE0F-8933-4DEC-85BF-107FF9D9D745}" dt="2021-08-31T19:43:33.430" v="1250" actId="207"/>
        <pc:sldMkLst>
          <pc:docMk/>
          <pc:sldMk cId="4246907658" sldId="268"/>
        </pc:sldMkLst>
        <pc:spChg chg="del">
          <ac:chgData name="Narula, Abhishek" userId="249aa006-3529-4cd6-8222-93240c506455" providerId="ADAL" clId="{A771BE0F-8933-4DEC-85BF-107FF9D9D745}" dt="2021-08-31T19:40:27.805" v="1236" actId="478"/>
          <ac:spMkLst>
            <pc:docMk/>
            <pc:sldMk cId="4246907658" sldId="268"/>
            <ac:spMk id="2" creationId="{8DBCBA8C-4234-42FF-B8F8-E1C56FD6CA22}"/>
          </ac:spMkLst>
        </pc:spChg>
        <pc:spChg chg="add mod">
          <ac:chgData name="Narula, Abhishek" userId="249aa006-3529-4cd6-8222-93240c506455" providerId="ADAL" clId="{A771BE0F-8933-4DEC-85BF-107FF9D9D745}" dt="2021-08-31T19:43:33.430" v="1250" actId="207"/>
          <ac:spMkLst>
            <pc:docMk/>
            <pc:sldMk cId="4246907658" sldId="268"/>
            <ac:spMk id="13" creationId="{B74D5F24-A098-4812-B114-1D9B226AF272}"/>
          </ac:spMkLst>
        </pc:spChg>
        <pc:spChg chg="add del">
          <ac:chgData name="Narula, Abhishek" userId="249aa006-3529-4cd6-8222-93240c506455" providerId="ADAL" clId="{A771BE0F-8933-4DEC-85BF-107FF9D9D745}" dt="2021-08-31T19:43:10.176" v="1240" actId="26606"/>
          <ac:spMkLst>
            <pc:docMk/>
            <pc:sldMk cId="4246907658" sldId="268"/>
            <ac:spMk id="71" creationId="{557B0AD7-E991-E343-BF68-F118815215C7}"/>
          </ac:spMkLst>
        </pc:spChg>
        <pc:spChg chg="add del">
          <ac:chgData name="Narula, Abhishek" userId="249aa006-3529-4cd6-8222-93240c506455" providerId="ADAL" clId="{A771BE0F-8933-4DEC-85BF-107FF9D9D745}" dt="2021-08-31T19:43:11.335" v="1242" actId="26606"/>
          <ac:spMkLst>
            <pc:docMk/>
            <pc:sldMk cId="4246907658" sldId="268"/>
            <ac:spMk id="2052" creationId="{557B0AD7-E991-E343-BF68-F118815215C7}"/>
          </ac:spMkLst>
        </pc:spChg>
        <pc:spChg chg="add">
          <ac:chgData name="Narula, Abhishek" userId="249aa006-3529-4cd6-8222-93240c506455" providerId="ADAL" clId="{A771BE0F-8933-4DEC-85BF-107FF9D9D745}" dt="2021-08-31T19:43:11.338" v="1243" actId="26606"/>
          <ac:spMkLst>
            <pc:docMk/>
            <pc:sldMk cId="4246907658" sldId="268"/>
            <ac:spMk id="2054" creationId="{557B0AD7-E991-E343-BF68-F118815215C7}"/>
          </ac:spMkLst>
        </pc:spChg>
        <pc:grpChg chg="add del">
          <ac:chgData name="Narula, Abhishek" userId="249aa006-3529-4cd6-8222-93240c506455" providerId="ADAL" clId="{A771BE0F-8933-4DEC-85BF-107FF9D9D745}" dt="2021-08-31T19:43:11.335" v="1242" actId="26606"/>
          <ac:grpSpMkLst>
            <pc:docMk/>
            <pc:sldMk cId="4246907658" sldId="268"/>
            <ac:grpSpMk id="73" creationId="{46C7B6BC-B625-254B-8489-2BBE42C4734C}"/>
          </ac:grpSpMkLst>
        </pc:grpChg>
        <pc:picChg chg="add mod">
          <ac:chgData name="Narula, Abhishek" userId="249aa006-3529-4cd6-8222-93240c506455" providerId="ADAL" clId="{A771BE0F-8933-4DEC-85BF-107FF9D9D745}" dt="2021-08-31T19:43:19.304" v="1246" actId="14100"/>
          <ac:picMkLst>
            <pc:docMk/>
            <pc:sldMk cId="4246907658" sldId="268"/>
            <ac:picMk id="2050" creationId="{AC18A8FB-FF1D-459F-B8C1-724C8D725A57}"/>
          </ac:picMkLst>
        </pc:picChg>
      </pc:sldChg>
      <pc:sldChg chg="modSp add mod ord">
        <pc:chgData name="Narula, Abhishek" userId="249aa006-3529-4cd6-8222-93240c506455" providerId="ADAL" clId="{A771BE0F-8933-4DEC-85BF-107FF9D9D745}" dt="2021-09-01T14:28:05.026" v="1835" actId="6549"/>
        <pc:sldMkLst>
          <pc:docMk/>
          <pc:sldMk cId="411675666" sldId="269"/>
        </pc:sldMkLst>
        <pc:spChg chg="mod">
          <ac:chgData name="Narula, Abhishek" userId="249aa006-3529-4cd6-8222-93240c506455" providerId="ADAL" clId="{A771BE0F-8933-4DEC-85BF-107FF9D9D745}" dt="2021-09-01T14:27:17.361" v="1705" actId="20577"/>
          <ac:spMkLst>
            <pc:docMk/>
            <pc:sldMk cId="411675666" sldId="269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9-01T14:28:05.026" v="1835" actId="6549"/>
          <ac:spMkLst>
            <pc:docMk/>
            <pc:sldMk cId="411675666" sldId="269"/>
            <ac:spMk id="3" creationId="{B4B96113-D9BB-4CB2-9C5C-4B2A86C10BDB}"/>
          </ac:spMkLst>
        </pc:spChg>
      </pc:sldChg>
      <pc:sldChg chg="addSp delSp modSp add mod">
        <pc:chgData name="Narula, Abhishek" userId="249aa006-3529-4cd6-8222-93240c506455" providerId="ADAL" clId="{A771BE0F-8933-4DEC-85BF-107FF9D9D745}" dt="2021-08-31T19:52:19.225" v="1382" actId="1076"/>
        <pc:sldMkLst>
          <pc:docMk/>
          <pc:sldMk cId="3729129094" sldId="270"/>
        </pc:sldMkLst>
        <pc:spChg chg="mod">
          <ac:chgData name="Narula, Abhishek" userId="249aa006-3529-4cd6-8222-93240c506455" providerId="ADAL" clId="{A771BE0F-8933-4DEC-85BF-107FF9D9D745}" dt="2021-08-31T19:48:20.856" v="1311" actId="1076"/>
          <ac:spMkLst>
            <pc:docMk/>
            <pc:sldMk cId="3729129094" sldId="270"/>
            <ac:spMk id="2" creationId="{8DBCBA8C-4234-42FF-B8F8-E1C56FD6CA22}"/>
          </ac:spMkLst>
        </pc:spChg>
        <pc:spChg chg="add mod">
          <ac:chgData name="Narula, Abhishek" userId="249aa006-3529-4cd6-8222-93240c506455" providerId="ADAL" clId="{A771BE0F-8933-4DEC-85BF-107FF9D9D745}" dt="2021-08-31T19:49:26.136" v="1324" actId="20577"/>
          <ac:spMkLst>
            <pc:docMk/>
            <pc:sldMk cId="3729129094" sldId="270"/>
            <ac:spMk id="3" creationId="{ED312BCB-34BD-403C-8087-1BBDBDB12184}"/>
          </ac:spMkLst>
        </pc:spChg>
        <pc:spChg chg="add mod">
          <ac:chgData name="Narula, Abhishek" userId="249aa006-3529-4cd6-8222-93240c506455" providerId="ADAL" clId="{A771BE0F-8933-4DEC-85BF-107FF9D9D745}" dt="2021-08-31T19:51:45.666" v="1351"/>
          <ac:spMkLst>
            <pc:docMk/>
            <pc:sldMk cId="3729129094" sldId="270"/>
            <ac:spMk id="4" creationId="{C1A333F3-9D17-47D8-919C-7D95C94A0763}"/>
          </ac:spMkLst>
        </pc:spChg>
        <pc:spChg chg="add mod">
          <ac:chgData name="Narula, Abhishek" userId="249aa006-3529-4cd6-8222-93240c506455" providerId="ADAL" clId="{A771BE0F-8933-4DEC-85BF-107FF9D9D745}" dt="2021-08-31T19:52:19.225" v="1382" actId="1076"/>
          <ac:spMkLst>
            <pc:docMk/>
            <pc:sldMk cId="3729129094" sldId="270"/>
            <ac:spMk id="5" creationId="{9D148B84-F99A-4ADF-8A9B-9FEBB663091C}"/>
          </ac:spMkLst>
        </pc:spChg>
        <pc:spChg chg="add mod">
          <ac:chgData name="Narula, Abhishek" userId="249aa006-3529-4cd6-8222-93240c506455" providerId="ADAL" clId="{A771BE0F-8933-4DEC-85BF-107FF9D9D745}" dt="2021-08-31T19:52:11.733" v="1375" actId="113"/>
          <ac:spMkLst>
            <pc:docMk/>
            <pc:sldMk cId="3729129094" sldId="270"/>
            <ac:spMk id="7" creationId="{8310C283-02FF-413D-9A30-C20116B9CA3A}"/>
          </ac:spMkLst>
        </pc:spChg>
        <pc:picChg chg="add del">
          <ac:chgData name="Narula, Abhishek" userId="249aa006-3529-4cd6-8222-93240c506455" providerId="ADAL" clId="{A771BE0F-8933-4DEC-85BF-107FF9D9D745}" dt="2021-08-31T19:50:23.981" v="1326" actId="478"/>
          <ac:picMkLst>
            <pc:docMk/>
            <pc:sldMk cId="3729129094" sldId="270"/>
            <ac:picMk id="3074" creationId="{6B16DC3E-CA44-4384-A15F-825C5FD5637B}"/>
          </ac:picMkLst>
        </pc:picChg>
      </pc:sldChg>
      <pc:sldChg chg="modSp add mod">
        <pc:chgData name="Narula, Abhishek" userId="249aa006-3529-4cd6-8222-93240c506455" providerId="ADAL" clId="{A771BE0F-8933-4DEC-85BF-107FF9D9D745}" dt="2021-08-31T20:35:59.442" v="1474" actId="20577"/>
        <pc:sldMkLst>
          <pc:docMk/>
          <pc:sldMk cId="2995265176" sldId="271"/>
        </pc:sldMkLst>
        <pc:spChg chg="mod">
          <ac:chgData name="Narula, Abhishek" userId="249aa006-3529-4cd6-8222-93240c506455" providerId="ADAL" clId="{A771BE0F-8933-4DEC-85BF-107FF9D9D745}" dt="2021-08-31T20:04:30.967" v="1389" actId="20577"/>
          <ac:spMkLst>
            <pc:docMk/>
            <pc:sldMk cId="2995265176" sldId="271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8-31T20:35:59.442" v="1474" actId="20577"/>
          <ac:spMkLst>
            <pc:docMk/>
            <pc:sldMk cId="2995265176" sldId="271"/>
            <ac:spMk id="3" creationId="{B4B96113-D9BB-4CB2-9C5C-4B2A86C10BDB}"/>
          </ac:spMkLst>
        </pc:spChg>
      </pc:sldChg>
      <pc:sldChg chg="modSp add mod">
        <pc:chgData name="Narula, Abhishek" userId="249aa006-3529-4cd6-8222-93240c506455" providerId="ADAL" clId="{A771BE0F-8933-4DEC-85BF-107FF9D9D745}" dt="2021-09-01T14:33:17.989" v="2342" actId="20577"/>
        <pc:sldMkLst>
          <pc:docMk/>
          <pc:sldMk cId="1925381439" sldId="272"/>
        </pc:sldMkLst>
        <pc:spChg chg="mod">
          <ac:chgData name="Narula, Abhishek" userId="249aa006-3529-4cd6-8222-93240c506455" providerId="ADAL" clId="{A771BE0F-8933-4DEC-85BF-107FF9D9D745}" dt="2021-09-01T14:28:39.498" v="1885" actId="20577"/>
          <ac:spMkLst>
            <pc:docMk/>
            <pc:sldMk cId="1925381439" sldId="272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9-01T14:33:17.989" v="2342" actId="20577"/>
          <ac:spMkLst>
            <pc:docMk/>
            <pc:sldMk cId="1925381439" sldId="272"/>
            <ac:spMk id="3" creationId="{B4B96113-D9BB-4CB2-9C5C-4B2A86C10BDB}"/>
          </ac:spMkLst>
        </pc:spChg>
      </pc:sldChg>
      <pc:sldChg chg="modSp add mod ord">
        <pc:chgData name="Narula, Abhishek" userId="249aa006-3529-4cd6-8222-93240c506455" providerId="ADAL" clId="{A771BE0F-8933-4DEC-85BF-107FF9D9D745}" dt="2021-09-01T15:10:49.092" v="2677" actId="20577"/>
        <pc:sldMkLst>
          <pc:docMk/>
          <pc:sldMk cId="3091968486" sldId="273"/>
        </pc:sldMkLst>
        <pc:spChg chg="mod">
          <ac:chgData name="Narula, Abhishek" userId="249aa006-3529-4cd6-8222-93240c506455" providerId="ADAL" clId="{A771BE0F-8933-4DEC-85BF-107FF9D9D745}" dt="2021-09-01T14:30:22.851" v="2128" actId="20577"/>
          <ac:spMkLst>
            <pc:docMk/>
            <pc:sldMk cId="3091968486" sldId="273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9-01T15:10:49.092" v="2677" actId="20577"/>
          <ac:spMkLst>
            <pc:docMk/>
            <pc:sldMk cId="3091968486" sldId="273"/>
            <ac:spMk id="3" creationId="{B4B96113-D9BB-4CB2-9C5C-4B2A86C10BDB}"/>
          </ac:spMkLst>
        </pc:spChg>
      </pc:sldChg>
      <pc:sldChg chg="modSp add mod">
        <pc:chgData name="Narula, Abhishek" userId="249aa006-3529-4cd6-8222-93240c506455" providerId="ADAL" clId="{A771BE0F-8933-4DEC-85BF-107FF9D9D745}" dt="2021-09-01T14:37:06.214" v="2596" actId="20577"/>
        <pc:sldMkLst>
          <pc:docMk/>
          <pc:sldMk cId="3649593602" sldId="274"/>
        </pc:sldMkLst>
        <pc:spChg chg="mod">
          <ac:chgData name="Narula, Abhishek" userId="249aa006-3529-4cd6-8222-93240c506455" providerId="ADAL" clId="{A771BE0F-8933-4DEC-85BF-107FF9D9D745}" dt="2021-09-01T14:33:45.347" v="2347" actId="20577"/>
          <ac:spMkLst>
            <pc:docMk/>
            <pc:sldMk cId="3649593602" sldId="274"/>
            <ac:spMk id="2" creationId="{8DBCBA8C-4234-42FF-B8F8-E1C56FD6CA22}"/>
          </ac:spMkLst>
        </pc:spChg>
        <pc:spChg chg="mod">
          <ac:chgData name="Narula, Abhishek" userId="249aa006-3529-4cd6-8222-93240c506455" providerId="ADAL" clId="{A771BE0F-8933-4DEC-85BF-107FF9D9D745}" dt="2021-09-01T14:37:06.214" v="2596" actId="20577"/>
          <ac:spMkLst>
            <pc:docMk/>
            <pc:sldMk cId="3649593602" sldId="274"/>
            <ac:spMk id="3" creationId="{B4B96113-D9BB-4CB2-9C5C-4B2A86C10BDB}"/>
          </ac:spMkLst>
        </pc:spChg>
      </pc:sldChg>
      <pc:sldChg chg="addSp delSp modSp add mod">
        <pc:chgData name="Narula, Abhishek" userId="249aa006-3529-4cd6-8222-93240c506455" providerId="ADAL" clId="{A771BE0F-8933-4DEC-85BF-107FF9D9D745}" dt="2021-09-01T14:37:28.885" v="2601" actId="207"/>
        <pc:sldMkLst>
          <pc:docMk/>
          <pc:sldMk cId="4045774756" sldId="275"/>
        </pc:sldMkLst>
        <pc:spChg chg="mod">
          <ac:chgData name="Narula, Abhishek" userId="249aa006-3529-4cd6-8222-93240c506455" providerId="ADAL" clId="{A771BE0F-8933-4DEC-85BF-107FF9D9D745}" dt="2021-09-01T14:36:39.807" v="2533" actId="20577"/>
          <ac:spMkLst>
            <pc:docMk/>
            <pc:sldMk cId="4045774756" sldId="275"/>
            <ac:spMk id="2" creationId="{8DBCBA8C-4234-42FF-B8F8-E1C56FD6CA22}"/>
          </ac:spMkLst>
        </pc:spChg>
        <pc:spChg chg="del">
          <ac:chgData name="Narula, Abhishek" userId="249aa006-3529-4cd6-8222-93240c506455" providerId="ADAL" clId="{A771BE0F-8933-4DEC-85BF-107FF9D9D745}" dt="2021-09-01T14:36:31.539" v="2518" actId="478"/>
          <ac:spMkLst>
            <pc:docMk/>
            <pc:sldMk cId="4045774756" sldId="275"/>
            <ac:spMk id="3" creationId="{B4B96113-D9BB-4CB2-9C5C-4B2A86C10BDB}"/>
          </ac:spMkLst>
        </pc:spChg>
        <pc:spChg chg="add mod">
          <ac:chgData name="Narula, Abhishek" userId="249aa006-3529-4cd6-8222-93240c506455" providerId="ADAL" clId="{A771BE0F-8933-4DEC-85BF-107FF9D9D745}" dt="2021-09-01T14:37:28.885" v="2601" actId="207"/>
          <ac:spMkLst>
            <pc:docMk/>
            <pc:sldMk cId="4045774756" sldId="275"/>
            <ac:spMk id="7" creationId="{D9516D16-BC74-4589-92C1-25E5FD2C6BEE}"/>
          </ac:spMkLst>
        </pc:spChg>
        <pc:picChg chg="add mod">
          <ac:chgData name="Narula, Abhishek" userId="249aa006-3529-4cd6-8222-93240c506455" providerId="ADAL" clId="{A771BE0F-8933-4DEC-85BF-107FF9D9D745}" dt="2021-09-01T14:37:10.421" v="2598" actId="1076"/>
          <ac:picMkLst>
            <pc:docMk/>
            <pc:sldMk cId="4045774756" sldId="275"/>
            <ac:picMk id="5" creationId="{5A86BBE1-9534-417B-A2E8-E525A74D8DC3}"/>
          </ac:picMkLst>
        </pc:picChg>
      </pc:sldChg>
      <pc:sldChg chg="delSp modSp add mod">
        <pc:chgData name="Narula, Abhishek" userId="249aa006-3529-4cd6-8222-93240c506455" providerId="ADAL" clId="{A771BE0F-8933-4DEC-85BF-107FF9D9D745}" dt="2021-09-01T15:10:27.155" v="2625" actId="1076"/>
        <pc:sldMkLst>
          <pc:docMk/>
          <pc:sldMk cId="1598982954" sldId="276"/>
        </pc:sldMkLst>
        <pc:spChg chg="mod">
          <ac:chgData name="Narula, Abhishek" userId="249aa006-3529-4cd6-8222-93240c506455" providerId="ADAL" clId="{A771BE0F-8933-4DEC-85BF-107FF9D9D745}" dt="2021-09-01T15:10:27.155" v="2625" actId="1076"/>
          <ac:spMkLst>
            <pc:docMk/>
            <pc:sldMk cId="1598982954" sldId="276"/>
            <ac:spMk id="2" creationId="{8DBCBA8C-4234-42FF-B8F8-E1C56FD6CA22}"/>
          </ac:spMkLst>
        </pc:spChg>
        <pc:spChg chg="del">
          <ac:chgData name="Narula, Abhishek" userId="249aa006-3529-4cd6-8222-93240c506455" providerId="ADAL" clId="{A771BE0F-8933-4DEC-85BF-107FF9D9D745}" dt="2021-09-01T15:10:14.448" v="2622" actId="478"/>
          <ac:spMkLst>
            <pc:docMk/>
            <pc:sldMk cId="1598982954" sldId="276"/>
            <ac:spMk id="3" creationId="{B4B96113-D9BB-4CB2-9C5C-4B2A86C10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20341A-B7BB-46C7-B5C1-5F66D2083D29}"/>
              </a:ext>
            </a:extLst>
          </p:cNvPr>
          <p:cNvSpPr txBox="1"/>
          <p:nvPr/>
        </p:nvSpPr>
        <p:spPr>
          <a:xfrm>
            <a:off x="4943475" y="931212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 491: Poetic Computation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A3C57-9541-465C-80B2-44B0E53A0D5F}"/>
              </a:ext>
            </a:extLst>
          </p:cNvPr>
          <p:cNvSpPr txBox="1"/>
          <p:nvPr/>
        </p:nvSpPr>
        <p:spPr>
          <a:xfrm>
            <a:off x="5200650" y="1655112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Fall 2021</a:t>
            </a:r>
          </a:p>
        </p:txBody>
      </p:sp>
      <p:pic>
        <p:nvPicPr>
          <p:cNvPr id="1026" name="Picture 2" descr="Casey Reas">
            <a:extLst>
              <a:ext uri="{FF2B5EF4-FFF2-40B4-BE49-F238E27FC236}">
                <a16:creationId xmlns:a16="http://schemas.microsoft.com/office/drawing/2014/main" id="{62D1D0F3-10F8-411A-9A39-8383A18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38750" cy="29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oseph l griffiths: drawing machine">
            <a:extLst>
              <a:ext uri="{FF2B5EF4-FFF2-40B4-BE49-F238E27FC236}">
                <a16:creationId xmlns:a16="http://schemas.microsoft.com/office/drawing/2014/main" id="{96557F10-6E94-49C6-99E4-AFADA567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6319"/>
            <a:ext cx="3429000" cy="383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Art&amp;quot; - the prompt for some AI Text to Image synthesis:  artificial">
            <a:extLst>
              <a:ext uri="{FF2B5EF4-FFF2-40B4-BE49-F238E27FC236}">
                <a16:creationId xmlns:a16="http://schemas.microsoft.com/office/drawing/2014/main" id="{97FD9331-AC1E-4817-A569-5587D4EC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66" y="3095458"/>
            <a:ext cx="3686175" cy="369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ulpture made of metal rods and coloured panels stands on a black podium, its shadow cast on the walls in different colours.">
            <a:extLst>
              <a:ext uri="{FF2B5EF4-FFF2-40B4-BE49-F238E27FC236}">
                <a16:creationId xmlns:a16="http://schemas.microsoft.com/office/drawing/2014/main" id="{0CE19CCD-8EAB-4623-9CEC-6E84F6C3C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08" y="3429000"/>
            <a:ext cx="500375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1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Technical Platforms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p5.js – JavaScript Visual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Processing – Java Visual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Arduino – Hardware programming 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9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Themes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Generativity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Meta-creation and infinite variation. Things that make things.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Immersivity &amp; Interactivity. 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see different forms of immersion and systems that respond in a unique, open-ended, and tightly coupled way to the actions of its participant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Transmediality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The transformation and transmutation of signals; information visualization and sonification. Revealing new truths.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Artificial Life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The illusion of life.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Structure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Studio Art Course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MW 11:30 – 2:20 pm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Lecture/Tech Demos/Presentations ~ 60 mins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Break ~ 20/30 mins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Studio Work ~ 60/90 mins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Kresge Art Center Room 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Card Access Form – I will email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website: https://sta491pc.com/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862012" y="2571750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COVID STATEMENT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8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862012" y="2733675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Syllabus Review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8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you should expect from me...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19199" y="1638300"/>
            <a:ext cx="10325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 and frequent 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 requirements of each assignment/project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Enthusiasm to teach/learn in every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 for both technical and creative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38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 should expect from you...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19199" y="1638300"/>
            <a:ext cx="10325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 and frequent 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Enthusiasm to teach/learn in every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Keep track all deadlines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Planning for projects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Practice, Practice &amp; Practice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 brave….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9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 Brave!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6BBE1-9534-417B-A2E8-E525A74D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1201013"/>
            <a:ext cx="9353550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16D16-BC74-4589-92C1-25E5FD2C6BEE}"/>
              </a:ext>
            </a:extLst>
          </p:cNvPr>
          <p:cNvSpPr txBox="1"/>
          <p:nvPr/>
        </p:nvSpPr>
        <p:spPr>
          <a:xfrm>
            <a:off x="3180080" y="6164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https://www.youtube.com/watch?v=S32bgx36G-0</a:t>
            </a:r>
          </a:p>
        </p:txBody>
      </p:sp>
    </p:spTree>
    <p:extLst>
      <p:ext uri="{BB962C8B-B14F-4D97-AF65-F5344CB8AC3E}">
        <p14:creationId xmlns:p14="http://schemas.microsoft.com/office/powerpoint/2010/main" val="404577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1308247"/>
            <a:ext cx="7658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WordPress Account</a:t>
            </a:r>
          </a:p>
          <a:p>
            <a:pPr algn="ctr"/>
            <a:endParaRPr lang="en-US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 me your username so I can add you to the class website</a:t>
            </a:r>
          </a:p>
        </p:txBody>
      </p:sp>
    </p:spTree>
    <p:extLst>
      <p:ext uri="{BB962C8B-B14F-4D97-AF65-F5344CB8AC3E}">
        <p14:creationId xmlns:p14="http://schemas.microsoft.com/office/powerpoint/2010/main" val="242209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219075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peek at p5.js</a:t>
            </a:r>
          </a:p>
        </p:txBody>
      </p:sp>
    </p:spTree>
    <p:extLst>
      <p:ext uri="{BB962C8B-B14F-4D97-AF65-F5344CB8AC3E}">
        <p14:creationId xmlns:p14="http://schemas.microsoft.com/office/powerpoint/2010/main" val="12281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Welcome!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Poetic Computation?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&amp; Syllabus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WordPress Account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Complete In-class Exercise 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 to p5.js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#aboutme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438148" y="1490008"/>
            <a:ext cx="106394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Abhishek Narula</a:t>
            </a: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Assistant Professor – Electronic Art &amp; Intermedia / XA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&amp; computational aesthetic</a:t>
            </a: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sculpture &amp; installation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 of M – MFA</a:t>
            </a: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Georgia Tech – MS &amp; BS Electrical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8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 / Preferred pronoun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Major / Year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Describe your creative practice?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are you here? / What do you hope to get out of this class?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your experience with programming or electronics?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your experience with building stuff?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2190750"/>
            <a:ext cx="765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</a:p>
          <a:p>
            <a:pPr algn="ctr"/>
            <a:r>
              <a:rPr lang="en-US" sz="6000" b="1" i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6000" b="1" i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6000" b="1" i="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en-US" sz="6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sz="6000" b="1" i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6000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6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Computation</a:t>
            </a:r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01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2190750"/>
            <a:ext cx="7658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</a:p>
          <a:p>
            <a:pPr algn="ctr"/>
            <a:r>
              <a:rPr lang="en-US" sz="6000" b="1" i="1" strike="sngStrik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Computation</a:t>
            </a:r>
          </a:p>
          <a:p>
            <a:pPr algn="ctr"/>
            <a:r>
              <a:rPr lang="en-US" sz="60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Computer</a:t>
            </a:r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34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447800" y="323850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</a:t>
            </a:r>
            <a:r>
              <a:rPr lang="en-US" sz="4400" b="1" i="1" strike="sngStrik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Computation </a:t>
            </a:r>
            <a:r>
              <a:rPr lang="en-US" sz="44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Computer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ED312BCB-34BD-403C-8087-1BBDBDB12184}"/>
              </a:ext>
            </a:extLst>
          </p:cNvPr>
          <p:cNvSpPr/>
          <p:nvPr/>
        </p:nvSpPr>
        <p:spPr>
          <a:xfrm>
            <a:off x="2295524" y="1562100"/>
            <a:ext cx="6238875" cy="4514850"/>
          </a:xfrm>
          <a:prstGeom prst="chord">
            <a:avLst>
              <a:gd name="adj1" fmla="val 5440738"/>
              <a:gd name="adj2" fmla="val 1620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C1A333F3-9D17-47D8-919C-7D95C94A0763}"/>
              </a:ext>
            </a:extLst>
          </p:cNvPr>
          <p:cNvSpPr/>
          <p:nvPr/>
        </p:nvSpPr>
        <p:spPr>
          <a:xfrm rot="10800000">
            <a:off x="2447924" y="1562099"/>
            <a:ext cx="6238875" cy="4514850"/>
          </a:xfrm>
          <a:prstGeom prst="chord">
            <a:avLst>
              <a:gd name="adj1" fmla="val 5440738"/>
              <a:gd name="adj2" fmla="val 1620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48B84-F99A-4ADF-8A9B-9FEBB663091C}"/>
              </a:ext>
            </a:extLst>
          </p:cNvPr>
          <p:cNvSpPr txBox="1"/>
          <p:nvPr/>
        </p:nvSpPr>
        <p:spPr>
          <a:xfrm>
            <a:off x="3148013" y="3190875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0C283-02FF-413D-9A30-C20116B9CA3A}"/>
              </a:ext>
            </a:extLst>
          </p:cNvPr>
          <p:cNvSpPr txBox="1"/>
          <p:nvPr/>
        </p:nvSpPr>
        <p:spPr>
          <a:xfrm>
            <a:off x="6096000" y="3190875"/>
            <a:ext cx="191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2912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0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8A8FB-FF1D-459F-B8C1-724C8D725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2531" b="1"/>
          <a:stretch/>
        </p:blipFill>
        <p:spPr bwMode="auto">
          <a:xfrm>
            <a:off x="889000" y="368739"/>
            <a:ext cx="9552875" cy="53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D5F24-A098-4812-B114-1D9B226AF272}"/>
              </a:ext>
            </a:extLst>
          </p:cNvPr>
          <p:cNvSpPr txBox="1"/>
          <p:nvPr/>
        </p:nvSpPr>
        <p:spPr>
          <a:xfrm>
            <a:off x="6181725" y="60302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Merriweather"/>
              </a:rPr>
              <a:t>-- Zachary Lieberman, in </a:t>
            </a:r>
            <a:r>
              <a:rPr lang="en-US" b="0" i="1" dirty="0" err="1">
                <a:effectLst/>
                <a:latin typeface="Merriweather"/>
              </a:rPr>
              <a:t>iDN</a:t>
            </a:r>
            <a:endParaRPr lang="en-US" b="0" i="0" dirty="0">
              <a:effectLst/>
              <a:latin typeface="Merriweather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7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2949" y="323850"/>
            <a:ext cx="1046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goal of this class is…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814384" y="2262842"/>
            <a:ext cx="113014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 make art &amp; design experiences/objects that engages with culture in thoughtful and provocative ways.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 use software and electronics as a ‘medium’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 learn and approach our medium as crafting materials to execute our ideas.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440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Merriweather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1</cp:revision>
  <dcterms:created xsi:type="dcterms:W3CDTF">2021-08-31T18:51:08Z</dcterms:created>
  <dcterms:modified xsi:type="dcterms:W3CDTF">2021-09-01T17:23:19Z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