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60" r:id="rId6"/>
    <p:sldId id="276" r:id="rId7"/>
    <p:sldId id="275" r:id="rId8"/>
    <p:sldId id="281" r:id="rId9"/>
    <p:sldId id="277" r:id="rId10"/>
    <p:sldId id="278" r:id="rId11"/>
    <p:sldId id="279" r:id="rId12"/>
    <p:sldId id="28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scotchANDsolder/sketches/zz55GPMj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scotchANDsolder/sketches/xjmKGtfY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m.io/matter-j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FAPjEKFcY" TargetMode="External"/><Relationship Id="rId2" Type="http://schemas.openxmlformats.org/officeDocument/2006/relationships/hyperlink" Target="http://palmerpaul.com/p5-matter/p5-matter-template.zi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lmerpaul.com/p5-matter/docs/#physicalobject" TargetMode="External"/><Relationship Id="rId2" Type="http://schemas.openxmlformats.org/officeDocument/2006/relationships/hyperlink" Target="http://palmerpaul.com/p5-matter/docs/#mattermakebal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House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Smooth and organic motions: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 (More Array examples)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055061" y="297569"/>
            <a:ext cx="850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Suggestions for Project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3F46-F032-4D4B-A45A-F5AB1383A5C3}"/>
              </a:ext>
            </a:extLst>
          </p:cNvPr>
          <p:cNvSpPr txBox="1"/>
          <p:nvPr/>
        </p:nvSpPr>
        <p:spPr>
          <a:xfrm>
            <a:off x="1283601" y="1485900"/>
            <a:ext cx="1032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DCD97-077F-4290-9846-F41F5FE596CF}"/>
              </a:ext>
            </a:extLst>
          </p:cNvPr>
          <p:cNvSpPr txBox="1"/>
          <p:nvPr/>
        </p:nvSpPr>
        <p:spPr>
          <a:xfrm>
            <a:off x="2131064" y="1311347"/>
            <a:ext cx="8630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Creative Coding aims to go beyond just representation/realism i.e. it lends itself to abstraction.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Take an experimental approach i.e. try a few things before deciding which direction to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Have your imagery interact with the wall or space. Even simple textures that are mapped to a specific architecture/object can be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Consider using random &amp; </a:t>
            </a:r>
            <a:r>
              <a:rPr lang="en-US" dirty="0" err="1">
                <a:solidFill>
                  <a:schemeClr val="bg1"/>
                </a:solidFill>
              </a:rPr>
              <a:t>perlin</a:t>
            </a:r>
            <a:r>
              <a:rPr lang="en-US" dirty="0">
                <a:solidFill>
                  <a:schemeClr val="bg1"/>
                </a:solidFill>
              </a:rPr>
              <a:t> noise. Each visitor can have a unique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Expand on Project 1 i.e. if you could animate your patterns how would they come alive?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3251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myNum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random(5,20)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Give you a random number between 5 &amp; 20 every time this line is executed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Every time a number is selected it is independent from the pervious number.  While is this good in some cases, it is not always the best. 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see this example: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https://editor.p5js.org/scotchANDsolder/sketches/zz55GPMjM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motion of the circle is too random! Does not look that interesting. </a:t>
            </a:r>
          </a:p>
          <a:p>
            <a:endParaRPr lang="en-US" sz="28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3251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better way of getting random numbers that are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smooth*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- Perlin noise will give numbers that are dependent on the previous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much better way of moving circles: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https://editor.p5js.org/scotchANDsolder/sketches/xjmKGtfYa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Notice how the motion is more organic</a:t>
            </a:r>
          </a:p>
          <a:p>
            <a:endParaRPr lang="en-US" sz="28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2D Perlin Noise for Random Terrain Generation - Stack Overflow">
            <a:extLst>
              <a:ext uri="{FF2B5EF4-FFF2-40B4-BE49-F238E27FC236}">
                <a16:creationId xmlns:a16="http://schemas.microsoft.com/office/drawing/2014/main" id="{5A50B863-34C9-4269-A3CC-81F016CA2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 b="-764"/>
          <a:stretch/>
        </p:blipFill>
        <p:spPr bwMode="auto">
          <a:xfrm>
            <a:off x="507753" y="1721840"/>
            <a:ext cx="11344275" cy="34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BAA25-B6C0-43E3-B0E2-9A72BD6B6FA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 vs Random</a:t>
            </a:r>
          </a:p>
        </p:txBody>
      </p:sp>
    </p:spTree>
    <p:extLst>
      <p:ext uri="{BB962C8B-B14F-4D97-AF65-F5344CB8AC3E}">
        <p14:creationId xmlns:p14="http://schemas.microsoft.com/office/powerpoint/2010/main" val="1816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4BAA25-B6C0-43E3-B0E2-9A72BD6B6FA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 Noise Examples</a:t>
            </a:r>
          </a:p>
        </p:txBody>
      </p:sp>
    </p:spTree>
    <p:extLst>
      <p:ext uri="{BB962C8B-B14F-4D97-AF65-F5344CB8AC3E}">
        <p14:creationId xmlns:p14="http://schemas.microsoft.com/office/powerpoint/2010/main" val="21676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Anatomy of Perlin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noise(x) -&gt; give you values between 0 &amp; 1.0 ( in a smooth way)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order to use noise() we must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scale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increment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example, if we want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perlin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noise numbers between 0 and 200: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xpos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200 * noise(off)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//</a:t>
            </a:r>
            <a:r>
              <a:rPr lang="en-US" sz="2000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xpos</a:t>
            </a:r>
            <a:r>
              <a:rPr lang="en-US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will range between 0 &amp; 200.0 </a:t>
            </a:r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 = off + 0.01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//off is updated</a:t>
            </a:r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are </a:t>
            </a:r>
            <a:r>
              <a:rPr lang="en-US" sz="2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scaling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200. This determines what range of numbers we want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are </a:t>
            </a:r>
            <a:r>
              <a:rPr lang="en-US" sz="2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incrementing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0.01. This determines the smoothness. Lower the increment, more the smoothness.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3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Physics Libraries that simulates motions of objects in the real world.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https://brm.io/matter-js/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3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Steps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template from here: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http://palmerpaul.com/p5-matter/p5-matter-template.zip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Extract file and location the following 2 files: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p5-matter.min.js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matter.min.js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Upload these to your p5.js web-editor. Click on the caret to see your files. Click on the arrow next to ‘Sketch File’ and upload the 2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index.html and add the following lines: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&lt;script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="matter.min.js"&gt;&lt;/script&gt;   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&lt;script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="p5-matter.min.js"&gt;&lt;/script&gt;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and copy this script to your web editor: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https://editor.p5js.org/scotchANDsolder/sketches/FAPjEKFcY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BF39-8599-4E55-951E-F83CC02D268E}"/>
              </a:ext>
            </a:extLst>
          </p:cNvPr>
          <p:cNvSpPr txBox="1"/>
          <p:nvPr/>
        </p:nvSpPr>
        <p:spPr>
          <a:xfrm>
            <a:off x="1266824" y="1485900"/>
            <a:ext cx="106203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Available Shapes: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Ball, Block, Barrier, Sign (Text)</a:t>
            </a: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matter.init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in the setup()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shapes by calling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matter.makeBall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(…..)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matter.makeBarreir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(……)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Let's look at the parameters: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http://palmerpaul.com/p5-matter/docs/#mattermakeball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let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ball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matter.makeBall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(200,300,50)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myBall.show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-&gt; displays and starts the physics engine for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myBall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also add some features to each shape: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 let ball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matter.makeBall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(width / 2, 50, 60 , {restitution: 0.5 }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Restitution is the elasticity of the object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myblock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matter.makeBarrier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(width / 2,500,400,100, {restitution: 0.5, friction : 0.25 }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find out the location of each body (and other elements :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http://palmerpaul.com/p5-matter/docs/#physicalobject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xpos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ball.getPositionX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09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714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40</cp:revision>
  <dcterms:created xsi:type="dcterms:W3CDTF">2021-08-31T18:51:08Z</dcterms:created>
  <dcterms:modified xsi:type="dcterms:W3CDTF">2021-10-13T14:55:08Z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