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0" r:id="rId16"/>
    <p:sldId id="269" r:id="rId17"/>
    <p:sldId id="268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88365-FDFE-ECAD-A8C7-71AC5FDA319C}" v="524" dt="2021-05-20T13:54:46.610"/>
    <p1510:client id="{783F182D-2535-9299-8A84-1630882679C2}" v="1293" dt="2021-05-19T10:56:39.745"/>
    <p1510:client id="{7AA461A7-E032-6997-5CC2-CDAE52FD7C67}" v="3158" dt="2021-05-18T13:32:41.837"/>
    <p1510:client id="{BBBDC99F-80BA-2000-DF13-385027E35005}" v="18" dt="2021-05-20T12:21:47.260"/>
    <p1510:client id="{BF9B1C32-E521-78BE-0F42-9699FA6114D2}" v="235" dt="2021-05-19T14:31:11.175"/>
    <p1510:client id="{E3881B1B-3DE6-A8E6-AD63-DD7E76986B0F}" v="502" dt="2021-05-24T10:54:30.439"/>
    <p1510:client id="{F62CB698-FD2D-40B7-F63E-7DB9BFA85458}" v="73" dt="2021-05-18T15:23:00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e Dickerson" userId="S::katie.dickerson@scotent.co.uk::641bdad3-0193-4688-be3f-e39e9d9bc0a7" providerId="AD" clId="Web-{7AA461A7-E032-6997-5CC2-CDAE52FD7C67}"/>
    <pc:docChg chg="addSld modSld">
      <pc:chgData name="Katie Dickerson" userId="S::katie.dickerson@scotent.co.uk::641bdad3-0193-4688-be3f-e39e9d9bc0a7" providerId="AD" clId="Web-{7AA461A7-E032-6997-5CC2-CDAE52FD7C67}" dt="2021-05-18T13:32:41.837" v="1531" actId="20577"/>
      <pc:docMkLst>
        <pc:docMk/>
      </pc:docMkLst>
      <pc:sldChg chg="modSp new">
        <pc:chgData name="Katie Dickerson" userId="S::katie.dickerson@scotent.co.uk::641bdad3-0193-4688-be3f-e39e9d9bc0a7" providerId="AD" clId="Web-{7AA461A7-E032-6997-5CC2-CDAE52FD7C67}" dt="2021-05-18T12:54:34.389" v="65" actId="20577"/>
        <pc:sldMkLst>
          <pc:docMk/>
          <pc:sldMk cId="804557174" sldId="256"/>
        </pc:sldMkLst>
        <pc:spChg chg="mod">
          <ac:chgData name="Katie Dickerson" userId="S::katie.dickerson@scotent.co.uk::641bdad3-0193-4688-be3f-e39e9d9bc0a7" providerId="AD" clId="Web-{7AA461A7-E032-6997-5CC2-CDAE52FD7C67}" dt="2021-05-18T12:54:34.389" v="65" actId="20577"/>
          <ac:spMkLst>
            <pc:docMk/>
            <pc:sldMk cId="804557174" sldId="256"/>
            <ac:spMk id="2" creationId="{B3EB4145-E760-4722-B5FD-FC205CC6E21D}"/>
          </ac:spMkLst>
        </pc:spChg>
        <pc:spChg chg="mod">
          <ac:chgData name="Katie Dickerson" userId="S::katie.dickerson@scotent.co.uk::641bdad3-0193-4688-be3f-e39e9d9bc0a7" providerId="AD" clId="Web-{7AA461A7-E032-6997-5CC2-CDAE52FD7C67}" dt="2021-05-18T12:53:19.076" v="31" actId="20577"/>
          <ac:spMkLst>
            <pc:docMk/>
            <pc:sldMk cId="804557174" sldId="256"/>
            <ac:spMk id="3" creationId="{3D2A39BD-4921-4072-9DA1-844C8A95E425}"/>
          </ac:spMkLst>
        </pc:spChg>
      </pc:sldChg>
      <pc:sldChg chg="modSp new">
        <pc:chgData name="Katie Dickerson" userId="S::katie.dickerson@scotent.co.uk::641bdad3-0193-4688-be3f-e39e9d9bc0a7" providerId="AD" clId="Web-{7AA461A7-E032-6997-5CC2-CDAE52FD7C67}" dt="2021-05-18T12:54:48.483" v="81" actId="20577"/>
        <pc:sldMkLst>
          <pc:docMk/>
          <pc:sldMk cId="642218995" sldId="257"/>
        </pc:sldMkLst>
        <pc:spChg chg="mod">
          <ac:chgData name="Katie Dickerson" userId="S::katie.dickerson@scotent.co.uk::641bdad3-0193-4688-be3f-e39e9d9bc0a7" providerId="AD" clId="Web-{7AA461A7-E032-6997-5CC2-CDAE52FD7C67}" dt="2021-05-18T12:53:49.061" v="45" actId="20577"/>
          <ac:spMkLst>
            <pc:docMk/>
            <pc:sldMk cId="642218995" sldId="257"/>
            <ac:spMk id="2" creationId="{050C7417-9B31-478C-A044-57EFA501BE37}"/>
          </ac:spMkLst>
        </pc:spChg>
        <pc:spChg chg="mod">
          <ac:chgData name="Katie Dickerson" userId="S::katie.dickerson@scotent.co.uk::641bdad3-0193-4688-be3f-e39e9d9bc0a7" providerId="AD" clId="Web-{7AA461A7-E032-6997-5CC2-CDAE52FD7C67}" dt="2021-05-18T12:54:48.483" v="81" actId="20577"/>
          <ac:spMkLst>
            <pc:docMk/>
            <pc:sldMk cId="642218995" sldId="257"/>
            <ac:spMk id="3" creationId="{D5B38DB4-925A-4793-996A-5FFF7640C33B}"/>
          </ac:spMkLst>
        </pc:spChg>
      </pc:sldChg>
      <pc:sldChg chg="modSp add replId">
        <pc:chgData name="Katie Dickerson" userId="S::katie.dickerson@scotent.co.uk::641bdad3-0193-4688-be3f-e39e9d9bc0a7" providerId="AD" clId="Web-{7AA461A7-E032-6997-5CC2-CDAE52FD7C67}" dt="2021-05-18T13:32:04.211" v="1524" actId="20577"/>
        <pc:sldMkLst>
          <pc:docMk/>
          <pc:sldMk cId="2763281374" sldId="258"/>
        </pc:sldMkLst>
        <pc:spChg chg="mod">
          <ac:chgData name="Katie Dickerson" userId="S::katie.dickerson@scotent.co.uk::641bdad3-0193-4688-be3f-e39e9d9bc0a7" providerId="AD" clId="Web-{7AA461A7-E032-6997-5CC2-CDAE52FD7C67}" dt="2021-05-18T12:54:57.890" v="91" actId="20577"/>
          <ac:spMkLst>
            <pc:docMk/>
            <pc:sldMk cId="2763281374" sldId="258"/>
            <ac:spMk id="2" creationId="{050C7417-9B31-478C-A044-57EFA501BE37}"/>
          </ac:spMkLst>
        </pc:spChg>
        <pc:spChg chg="mod">
          <ac:chgData name="Katie Dickerson" userId="S::katie.dickerson@scotent.co.uk::641bdad3-0193-4688-be3f-e39e9d9bc0a7" providerId="AD" clId="Web-{7AA461A7-E032-6997-5CC2-CDAE52FD7C67}" dt="2021-05-18T13:32:04.211" v="1524" actId="20577"/>
          <ac:spMkLst>
            <pc:docMk/>
            <pc:sldMk cId="2763281374" sldId="258"/>
            <ac:spMk id="3" creationId="{D5B38DB4-925A-4793-996A-5FFF7640C33B}"/>
          </ac:spMkLst>
        </pc:spChg>
      </pc:sldChg>
      <pc:sldChg chg="modSp add replId">
        <pc:chgData name="Katie Dickerson" userId="S::katie.dickerson@scotent.co.uk::641bdad3-0193-4688-be3f-e39e9d9bc0a7" providerId="AD" clId="Web-{7AA461A7-E032-6997-5CC2-CDAE52FD7C67}" dt="2021-05-18T12:57:48.345" v="303" actId="20577"/>
        <pc:sldMkLst>
          <pc:docMk/>
          <pc:sldMk cId="3145087820" sldId="259"/>
        </pc:sldMkLst>
        <pc:spChg chg="mod">
          <ac:chgData name="Katie Dickerson" userId="S::katie.dickerson@scotent.co.uk::641bdad3-0193-4688-be3f-e39e9d9bc0a7" providerId="AD" clId="Web-{7AA461A7-E032-6997-5CC2-CDAE52FD7C67}" dt="2021-05-18T12:56:00.343" v="124" actId="20577"/>
          <ac:spMkLst>
            <pc:docMk/>
            <pc:sldMk cId="3145087820" sldId="259"/>
            <ac:spMk id="2" creationId="{050C7417-9B31-478C-A044-57EFA501BE37}"/>
          </ac:spMkLst>
        </pc:spChg>
        <pc:spChg chg="mod">
          <ac:chgData name="Katie Dickerson" userId="S::katie.dickerson@scotent.co.uk::641bdad3-0193-4688-be3f-e39e9d9bc0a7" providerId="AD" clId="Web-{7AA461A7-E032-6997-5CC2-CDAE52FD7C67}" dt="2021-05-18T12:57:48.345" v="303" actId="20577"/>
          <ac:spMkLst>
            <pc:docMk/>
            <pc:sldMk cId="3145087820" sldId="259"/>
            <ac:spMk id="3" creationId="{D5B38DB4-925A-4793-996A-5FFF7640C33B}"/>
          </ac:spMkLst>
        </pc:spChg>
      </pc:sldChg>
      <pc:sldChg chg="modSp new">
        <pc:chgData name="Katie Dickerson" userId="S::katie.dickerson@scotent.co.uk::641bdad3-0193-4688-be3f-e39e9d9bc0a7" providerId="AD" clId="Web-{7AA461A7-E032-6997-5CC2-CDAE52FD7C67}" dt="2021-05-18T13:01:18.347" v="457" actId="20577"/>
        <pc:sldMkLst>
          <pc:docMk/>
          <pc:sldMk cId="3667790980" sldId="260"/>
        </pc:sldMkLst>
        <pc:spChg chg="mod">
          <ac:chgData name="Katie Dickerson" userId="S::katie.dickerson@scotent.co.uk::641bdad3-0193-4688-be3f-e39e9d9bc0a7" providerId="AD" clId="Web-{7AA461A7-E032-6997-5CC2-CDAE52FD7C67}" dt="2021-05-18T12:58:05.282" v="319" actId="20577"/>
          <ac:spMkLst>
            <pc:docMk/>
            <pc:sldMk cId="3667790980" sldId="260"/>
            <ac:spMk id="2" creationId="{FA2AECF1-D4E2-4086-AE3D-DDD943535650}"/>
          </ac:spMkLst>
        </pc:spChg>
        <pc:spChg chg="mod">
          <ac:chgData name="Katie Dickerson" userId="S::katie.dickerson@scotent.co.uk::641bdad3-0193-4688-be3f-e39e9d9bc0a7" providerId="AD" clId="Web-{7AA461A7-E032-6997-5CC2-CDAE52FD7C67}" dt="2021-05-18T13:01:18.347" v="457" actId="20577"/>
          <ac:spMkLst>
            <pc:docMk/>
            <pc:sldMk cId="3667790980" sldId="260"/>
            <ac:spMk id="3" creationId="{EC343232-8EA1-4EEC-AE19-D14278EDABB6}"/>
          </ac:spMkLst>
        </pc:spChg>
      </pc:sldChg>
      <pc:sldChg chg="modSp new">
        <pc:chgData name="Katie Dickerson" userId="S::katie.dickerson@scotent.co.uk::641bdad3-0193-4688-be3f-e39e9d9bc0a7" providerId="AD" clId="Web-{7AA461A7-E032-6997-5CC2-CDAE52FD7C67}" dt="2021-05-18T13:03:40.380" v="629" actId="20577"/>
        <pc:sldMkLst>
          <pc:docMk/>
          <pc:sldMk cId="3711079528" sldId="261"/>
        </pc:sldMkLst>
        <pc:spChg chg="mod">
          <ac:chgData name="Katie Dickerson" userId="S::katie.dickerson@scotent.co.uk::641bdad3-0193-4688-be3f-e39e9d9bc0a7" providerId="AD" clId="Web-{7AA461A7-E032-6997-5CC2-CDAE52FD7C67}" dt="2021-05-18T13:01:35.581" v="460" actId="20577"/>
          <ac:spMkLst>
            <pc:docMk/>
            <pc:sldMk cId="3711079528" sldId="261"/>
            <ac:spMk id="2" creationId="{0D05C3C2-B1E6-4F44-BEB7-4D121108F45D}"/>
          </ac:spMkLst>
        </pc:spChg>
        <pc:spChg chg="mod">
          <ac:chgData name="Katie Dickerson" userId="S::katie.dickerson@scotent.co.uk::641bdad3-0193-4688-be3f-e39e9d9bc0a7" providerId="AD" clId="Web-{7AA461A7-E032-6997-5CC2-CDAE52FD7C67}" dt="2021-05-18T13:03:40.380" v="629" actId="20577"/>
          <ac:spMkLst>
            <pc:docMk/>
            <pc:sldMk cId="3711079528" sldId="261"/>
            <ac:spMk id="3" creationId="{4C24D98B-C5BC-4D04-AF70-ADC268DD4A09}"/>
          </ac:spMkLst>
        </pc:spChg>
      </pc:sldChg>
      <pc:sldChg chg="modSp new">
        <pc:chgData name="Katie Dickerson" userId="S::katie.dickerson@scotent.co.uk::641bdad3-0193-4688-be3f-e39e9d9bc0a7" providerId="AD" clId="Web-{7AA461A7-E032-6997-5CC2-CDAE52FD7C67}" dt="2021-05-18T13:32:41.837" v="1531" actId="20577"/>
        <pc:sldMkLst>
          <pc:docMk/>
          <pc:sldMk cId="2083285843" sldId="262"/>
        </pc:sldMkLst>
        <pc:spChg chg="mod">
          <ac:chgData name="Katie Dickerson" userId="S::katie.dickerson@scotent.co.uk::641bdad3-0193-4688-be3f-e39e9d9bc0a7" providerId="AD" clId="Web-{7AA461A7-E032-6997-5CC2-CDAE52FD7C67}" dt="2021-05-18T13:03:59.646" v="632" actId="20577"/>
          <ac:spMkLst>
            <pc:docMk/>
            <pc:sldMk cId="2083285843" sldId="262"/>
            <ac:spMk id="2" creationId="{DEF7CC46-4F70-4AE2-929B-8D649D39BCB8}"/>
          </ac:spMkLst>
        </pc:spChg>
        <pc:spChg chg="mod">
          <ac:chgData name="Katie Dickerson" userId="S::katie.dickerson@scotent.co.uk::641bdad3-0193-4688-be3f-e39e9d9bc0a7" providerId="AD" clId="Web-{7AA461A7-E032-6997-5CC2-CDAE52FD7C67}" dt="2021-05-18T13:32:41.837" v="1531" actId="20577"/>
          <ac:spMkLst>
            <pc:docMk/>
            <pc:sldMk cId="2083285843" sldId="262"/>
            <ac:spMk id="3" creationId="{640BE5FB-A0FE-4085-AEC9-8BB70958C474}"/>
          </ac:spMkLst>
        </pc:spChg>
      </pc:sldChg>
      <pc:sldChg chg="modSp new">
        <pc:chgData name="Katie Dickerson" userId="S::katie.dickerson@scotent.co.uk::641bdad3-0193-4688-be3f-e39e9d9bc0a7" providerId="AD" clId="Web-{7AA461A7-E032-6997-5CC2-CDAE52FD7C67}" dt="2021-05-18T13:04:58.896" v="651" actId="20577"/>
        <pc:sldMkLst>
          <pc:docMk/>
          <pc:sldMk cId="3911079468" sldId="263"/>
        </pc:sldMkLst>
        <pc:spChg chg="mod">
          <ac:chgData name="Katie Dickerson" userId="S::katie.dickerson@scotent.co.uk::641bdad3-0193-4688-be3f-e39e9d9bc0a7" providerId="AD" clId="Web-{7AA461A7-E032-6997-5CC2-CDAE52FD7C67}" dt="2021-05-18T13:04:07.333" v="643" actId="20577"/>
          <ac:spMkLst>
            <pc:docMk/>
            <pc:sldMk cId="3911079468" sldId="263"/>
            <ac:spMk id="2" creationId="{DD20E9DC-8D85-4CEB-BC5E-DB284C5F1AC7}"/>
          </ac:spMkLst>
        </pc:spChg>
        <pc:spChg chg="mod">
          <ac:chgData name="Katie Dickerson" userId="S::katie.dickerson@scotent.co.uk::641bdad3-0193-4688-be3f-e39e9d9bc0a7" providerId="AD" clId="Web-{7AA461A7-E032-6997-5CC2-CDAE52FD7C67}" dt="2021-05-18T13:04:58.896" v="651" actId="20577"/>
          <ac:spMkLst>
            <pc:docMk/>
            <pc:sldMk cId="3911079468" sldId="263"/>
            <ac:spMk id="3" creationId="{09BA39A6-6F5E-49BB-A6F5-0B9E58BFA82C}"/>
          </ac:spMkLst>
        </pc:spChg>
      </pc:sldChg>
      <pc:sldChg chg="modSp new">
        <pc:chgData name="Katie Dickerson" userId="S::katie.dickerson@scotent.co.uk::641bdad3-0193-4688-be3f-e39e9d9bc0a7" providerId="AD" clId="Web-{7AA461A7-E032-6997-5CC2-CDAE52FD7C67}" dt="2021-05-18T13:19:48.016" v="1361" actId="20577"/>
        <pc:sldMkLst>
          <pc:docMk/>
          <pc:sldMk cId="1062779671" sldId="264"/>
        </pc:sldMkLst>
        <pc:spChg chg="mod">
          <ac:chgData name="Katie Dickerson" userId="S::katie.dickerson@scotent.co.uk::641bdad3-0193-4688-be3f-e39e9d9bc0a7" providerId="AD" clId="Web-{7AA461A7-E032-6997-5CC2-CDAE52FD7C67}" dt="2021-05-18T13:05:33.444" v="664" actId="20577"/>
          <ac:spMkLst>
            <pc:docMk/>
            <pc:sldMk cId="1062779671" sldId="264"/>
            <ac:spMk id="2" creationId="{CD332118-F9EA-4FB9-86B4-8C471D107245}"/>
          </ac:spMkLst>
        </pc:spChg>
        <pc:spChg chg="mod">
          <ac:chgData name="Katie Dickerson" userId="S::katie.dickerson@scotent.co.uk::641bdad3-0193-4688-be3f-e39e9d9bc0a7" providerId="AD" clId="Web-{7AA461A7-E032-6997-5CC2-CDAE52FD7C67}" dt="2021-05-18T13:19:48.016" v="1361" actId="20577"/>
          <ac:spMkLst>
            <pc:docMk/>
            <pc:sldMk cId="1062779671" sldId="264"/>
            <ac:spMk id="3" creationId="{24AB4A1A-95CB-4C10-AE82-69A0D80ACFA3}"/>
          </ac:spMkLst>
        </pc:spChg>
      </pc:sldChg>
      <pc:sldChg chg="modSp new">
        <pc:chgData name="Katie Dickerson" userId="S::katie.dickerson@scotent.co.uk::641bdad3-0193-4688-be3f-e39e9d9bc0a7" providerId="AD" clId="Web-{7AA461A7-E032-6997-5CC2-CDAE52FD7C67}" dt="2021-05-18T13:10:34.041" v="956" actId="20577"/>
        <pc:sldMkLst>
          <pc:docMk/>
          <pc:sldMk cId="2792455509" sldId="265"/>
        </pc:sldMkLst>
        <pc:spChg chg="mod">
          <ac:chgData name="Katie Dickerson" userId="S::katie.dickerson@scotent.co.uk::641bdad3-0193-4688-be3f-e39e9d9bc0a7" providerId="AD" clId="Web-{7AA461A7-E032-6997-5CC2-CDAE52FD7C67}" dt="2021-05-18T13:09:03.352" v="855" actId="20577"/>
          <ac:spMkLst>
            <pc:docMk/>
            <pc:sldMk cId="2792455509" sldId="265"/>
            <ac:spMk id="2" creationId="{A410F5C0-DEED-4E50-9A62-C9FAEB444B6F}"/>
          </ac:spMkLst>
        </pc:spChg>
        <pc:spChg chg="mod">
          <ac:chgData name="Katie Dickerson" userId="S::katie.dickerson@scotent.co.uk::641bdad3-0193-4688-be3f-e39e9d9bc0a7" providerId="AD" clId="Web-{7AA461A7-E032-6997-5CC2-CDAE52FD7C67}" dt="2021-05-18T13:10:34.041" v="956" actId="20577"/>
          <ac:spMkLst>
            <pc:docMk/>
            <pc:sldMk cId="2792455509" sldId="265"/>
            <ac:spMk id="3" creationId="{EE1E9C11-2656-4D9A-B069-575B20857A1D}"/>
          </ac:spMkLst>
        </pc:spChg>
      </pc:sldChg>
      <pc:sldChg chg="modSp new">
        <pc:chgData name="Katie Dickerson" userId="S::katie.dickerson@scotent.co.uk::641bdad3-0193-4688-be3f-e39e9d9bc0a7" providerId="AD" clId="Web-{7AA461A7-E032-6997-5CC2-CDAE52FD7C67}" dt="2021-05-18T13:15:22.997" v="1199" actId="20577"/>
        <pc:sldMkLst>
          <pc:docMk/>
          <pc:sldMk cId="1282219507" sldId="266"/>
        </pc:sldMkLst>
        <pc:spChg chg="mod">
          <ac:chgData name="Katie Dickerson" userId="S::katie.dickerson@scotent.co.uk::641bdad3-0193-4688-be3f-e39e9d9bc0a7" providerId="AD" clId="Web-{7AA461A7-E032-6997-5CC2-CDAE52FD7C67}" dt="2021-05-18T13:15:02.966" v="1162" actId="20577"/>
          <ac:spMkLst>
            <pc:docMk/>
            <pc:sldMk cId="1282219507" sldId="266"/>
            <ac:spMk id="2" creationId="{78348FD8-9FE1-4FE6-8883-67B97D95E7F7}"/>
          </ac:spMkLst>
        </pc:spChg>
        <pc:spChg chg="mod">
          <ac:chgData name="Katie Dickerson" userId="S::katie.dickerson@scotent.co.uk::641bdad3-0193-4688-be3f-e39e9d9bc0a7" providerId="AD" clId="Web-{7AA461A7-E032-6997-5CC2-CDAE52FD7C67}" dt="2021-05-18T13:15:22.997" v="1199" actId="20577"/>
          <ac:spMkLst>
            <pc:docMk/>
            <pc:sldMk cId="1282219507" sldId="266"/>
            <ac:spMk id="3" creationId="{2042B94A-273F-495D-97BC-E4C11F752439}"/>
          </ac:spMkLst>
        </pc:spChg>
      </pc:sldChg>
      <pc:sldChg chg="modSp new">
        <pc:chgData name="Katie Dickerson" userId="S::katie.dickerson@scotent.co.uk::641bdad3-0193-4688-be3f-e39e9d9bc0a7" providerId="AD" clId="Web-{7AA461A7-E032-6997-5CC2-CDAE52FD7C67}" dt="2021-05-18T13:19:32.328" v="1348" actId="20577"/>
        <pc:sldMkLst>
          <pc:docMk/>
          <pc:sldMk cId="447124477" sldId="267"/>
        </pc:sldMkLst>
        <pc:spChg chg="mod">
          <ac:chgData name="Katie Dickerson" userId="S::katie.dickerson@scotent.co.uk::641bdad3-0193-4688-be3f-e39e9d9bc0a7" providerId="AD" clId="Web-{7AA461A7-E032-6997-5CC2-CDAE52FD7C67}" dt="2021-05-18T13:15:31.966" v="1203" actId="20577"/>
          <ac:spMkLst>
            <pc:docMk/>
            <pc:sldMk cId="447124477" sldId="267"/>
            <ac:spMk id="2" creationId="{D21CDE3B-04FB-4F1D-B5E6-8F5A75C5C8CC}"/>
          </ac:spMkLst>
        </pc:spChg>
        <pc:spChg chg="mod">
          <ac:chgData name="Katie Dickerson" userId="S::katie.dickerson@scotent.co.uk::641bdad3-0193-4688-be3f-e39e9d9bc0a7" providerId="AD" clId="Web-{7AA461A7-E032-6997-5CC2-CDAE52FD7C67}" dt="2021-05-18T13:19:32.328" v="1348" actId="20577"/>
          <ac:spMkLst>
            <pc:docMk/>
            <pc:sldMk cId="447124477" sldId="267"/>
            <ac:spMk id="3" creationId="{1D605DA9-AFF8-4899-9456-1EBA6E840FC4}"/>
          </ac:spMkLst>
        </pc:spChg>
      </pc:sldChg>
      <pc:sldChg chg="modSp new">
        <pc:chgData name="Katie Dickerson" userId="S::katie.dickerson@scotent.co.uk::641bdad3-0193-4688-be3f-e39e9d9bc0a7" providerId="AD" clId="Web-{7AA461A7-E032-6997-5CC2-CDAE52FD7C67}" dt="2021-05-18T13:31:44.352" v="1522" actId="20577"/>
        <pc:sldMkLst>
          <pc:docMk/>
          <pc:sldMk cId="1581353785" sldId="268"/>
        </pc:sldMkLst>
        <pc:spChg chg="mod">
          <ac:chgData name="Katie Dickerson" userId="S::katie.dickerson@scotent.co.uk::641bdad3-0193-4688-be3f-e39e9d9bc0a7" providerId="AD" clId="Web-{7AA461A7-E032-6997-5CC2-CDAE52FD7C67}" dt="2021-05-18T13:20:57.985" v="1406" actId="20577"/>
          <ac:spMkLst>
            <pc:docMk/>
            <pc:sldMk cId="1581353785" sldId="268"/>
            <ac:spMk id="2" creationId="{E4D86E54-21EC-405C-A90C-5118F023E0D0}"/>
          </ac:spMkLst>
        </pc:spChg>
        <pc:spChg chg="mod">
          <ac:chgData name="Katie Dickerson" userId="S::katie.dickerson@scotent.co.uk::641bdad3-0193-4688-be3f-e39e9d9bc0a7" providerId="AD" clId="Web-{7AA461A7-E032-6997-5CC2-CDAE52FD7C67}" dt="2021-05-18T13:31:44.352" v="1522" actId="20577"/>
          <ac:spMkLst>
            <pc:docMk/>
            <pc:sldMk cId="1581353785" sldId="268"/>
            <ac:spMk id="3" creationId="{A0F607DB-E968-4058-BA26-99F95D571B59}"/>
          </ac:spMkLst>
        </pc:spChg>
      </pc:sldChg>
    </pc:docChg>
  </pc:docChgLst>
  <pc:docChgLst>
    <pc:chgData name="Katie Dickerson" userId="S::katie.dickerson@scotent.co.uk::641bdad3-0193-4688-be3f-e39e9d9bc0a7" providerId="AD" clId="Web-{BBBDC99F-80BA-2000-DF13-385027E35005}"/>
    <pc:docChg chg="modSld">
      <pc:chgData name="Katie Dickerson" userId="S::katie.dickerson@scotent.co.uk::641bdad3-0193-4688-be3f-e39e9d9bc0a7" providerId="AD" clId="Web-{BBBDC99F-80BA-2000-DF13-385027E35005}" dt="2021-05-20T12:21:46.572" v="8" actId="20577"/>
      <pc:docMkLst>
        <pc:docMk/>
      </pc:docMkLst>
      <pc:sldChg chg="addSp modSp">
        <pc:chgData name="Katie Dickerson" userId="S::katie.dickerson@scotent.co.uk::641bdad3-0193-4688-be3f-e39e9d9bc0a7" providerId="AD" clId="Web-{BBBDC99F-80BA-2000-DF13-385027E35005}" dt="2021-05-20T12:21:46.572" v="8" actId="20577"/>
        <pc:sldMkLst>
          <pc:docMk/>
          <pc:sldMk cId="1874477896" sldId="271"/>
        </pc:sldMkLst>
        <pc:spChg chg="add mod">
          <ac:chgData name="Katie Dickerson" userId="S::katie.dickerson@scotent.co.uk::641bdad3-0193-4688-be3f-e39e9d9bc0a7" providerId="AD" clId="Web-{BBBDC99F-80BA-2000-DF13-385027E35005}" dt="2021-05-20T12:21:46.572" v="8" actId="20577"/>
          <ac:spMkLst>
            <pc:docMk/>
            <pc:sldMk cId="1874477896" sldId="271"/>
            <ac:spMk id="2" creationId="{909A09E6-A629-40CF-93BA-1C359CCE3324}"/>
          </ac:spMkLst>
        </pc:spChg>
        <pc:spChg chg="mod">
          <ac:chgData name="Katie Dickerson" userId="S::katie.dickerson@scotent.co.uk::641bdad3-0193-4688-be3f-e39e9d9bc0a7" providerId="AD" clId="Web-{BBBDC99F-80BA-2000-DF13-385027E35005}" dt="2021-05-20T12:21:26.462" v="3" actId="1076"/>
          <ac:spMkLst>
            <pc:docMk/>
            <pc:sldMk cId="1874477896" sldId="271"/>
            <ac:spMk id="4" creationId="{1EAFD790-C717-49C1-B5B2-7A71EB2F8C90}"/>
          </ac:spMkLst>
        </pc:spChg>
      </pc:sldChg>
    </pc:docChg>
  </pc:docChgLst>
  <pc:docChgLst>
    <pc:chgData name="Katie Dickerson" userId="S::katie.dickerson@scotent.co.uk::641bdad3-0193-4688-be3f-e39e9d9bc0a7" providerId="AD" clId="Web-{F62CB698-FD2D-40B7-F63E-7DB9BFA85458}"/>
    <pc:docChg chg="addSld modSld sldOrd">
      <pc:chgData name="Katie Dickerson" userId="S::katie.dickerson@scotent.co.uk::641bdad3-0193-4688-be3f-e39e9d9bc0a7" providerId="AD" clId="Web-{F62CB698-FD2D-40B7-F63E-7DB9BFA85458}" dt="2021-05-18T15:23:00.709" v="35"/>
      <pc:docMkLst>
        <pc:docMk/>
      </pc:docMkLst>
      <pc:sldChg chg="modSp">
        <pc:chgData name="Katie Dickerson" userId="S::katie.dickerson@scotent.co.uk::641bdad3-0193-4688-be3f-e39e9d9bc0a7" providerId="AD" clId="Web-{F62CB698-FD2D-40B7-F63E-7DB9BFA85458}" dt="2021-05-18T15:15:55.530" v="34" actId="20577"/>
        <pc:sldMkLst>
          <pc:docMk/>
          <pc:sldMk cId="3667790980" sldId="260"/>
        </pc:sldMkLst>
        <pc:spChg chg="mod">
          <ac:chgData name="Katie Dickerson" userId="S::katie.dickerson@scotent.co.uk::641bdad3-0193-4688-be3f-e39e9d9bc0a7" providerId="AD" clId="Web-{F62CB698-FD2D-40B7-F63E-7DB9BFA85458}" dt="2021-05-18T15:15:55.530" v="34" actId="20577"/>
          <ac:spMkLst>
            <pc:docMk/>
            <pc:sldMk cId="3667790980" sldId="260"/>
            <ac:spMk id="3" creationId="{EC343232-8EA1-4EEC-AE19-D14278EDABB6}"/>
          </ac:spMkLst>
        </pc:spChg>
      </pc:sldChg>
      <pc:sldChg chg="modSp new ord">
        <pc:chgData name="Katie Dickerson" userId="S::katie.dickerson@scotent.co.uk::641bdad3-0193-4688-be3f-e39e9d9bc0a7" providerId="AD" clId="Web-{F62CB698-FD2D-40B7-F63E-7DB9BFA85458}" dt="2021-05-18T15:23:00.709" v="35"/>
        <pc:sldMkLst>
          <pc:docMk/>
          <pc:sldMk cId="1857878768" sldId="269"/>
        </pc:sldMkLst>
        <pc:spChg chg="mod">
          <ac:chgData name="Katie Dickerson" userId="S::katie.dickerson@scotent.co.uk::641bdad3-0193-4688-be3f-e39e9d9bc0a7" providerId="AD" clId="Web-{F62CB698-FD2D-40B7-F63E-7DB9BFA85458}" dt="2021-05-18T15:02:02.406" v="2" actId="20577"/>
          <ac:spMkLst>
            <pc:docMk/>
            <pc:sldMk cId="1857878768" sldId="269"/>
            <ac:spMk id="2" creationId="{10F71EE3-FB3A-4145-9412-2D9E57794518}"/>
          </ac:spMkLst>
        </pc:spChg>
        <pc:spChg chg="mod">
          <ac:chgData name="Katie Dickerson" userId="S::katie.dickerson@scotent.co.uk::641bdad3-0193-4688-be3f-e39e9d9bc0a7" providerId="AD" clId="Web-{F62CB698-FD2D-40B7-F63E-7DB9BFA85458}" dt="2021-05-18T15:08:28.554" v="29" actId="20577"/>
          <ac:spMkLst>
            <pc:docMk/>
            <pc:sldMk cId="1857878768" sldId="269"/>
            <ac:spMk id="3" creationId="{F9C47A64-D0A8-411C-BCDE-68EF7EE805EF}"/>
          </ac:spMkLst>
        </pc:spChg>
      </pc:sldChg>
    </pc:docChg>
  </pc:docChgLst>
  <pc:docChgLst>
    <pc:chgData name="Katie Dickerson" userId="S::katie.dickerson@scotent.co.uk::641bdad3-0193-4688-be3f-e39e9d9bc0a7" providerId="AD" clId="Web-{BF9B1C32-E521-78BE-0F42-9699FA6114D2}"/>
    <pc:docChg chg="addSld modSld">
      <pc:chgData name="Katie Dickerson" userId="S::katie.dickerson@scotent.co.uk::641bdad3-0193-4688-be3f-e39e9d9bc0a7" providerId="AD" clId="Web-{BF9B1C32-E521-78BE-0F42-9699FA6114D2}" dt="2021-05-19T14:31:09.878" v="117" actId="20577"/>
      <pc:docMkLst>
        <pc:docMk/>
      </pc:docMkLst>
      <pc:sldChg chg="modSp">
        <pc:chgData name="Katie Dickerson" userId="S::katie.dickerson@scotent.co.uk::641bdad3-0193-4688-be3f-e39e9d9bc0a7" providerId="AD" clId="Web-{BF9B1C32-E521-78BE-0F42-9699FA6114D2}" dt="2021-05-19T14:29:59.264" v="102" actId="20577"/>
        <pc:sldMkLst>
          <pc:docMk/>
          <pc:sldMk cId="3363951937" sldId="270"/>
        </pc:sldMkLst>
        <pc:spChg chg="mod">
          <ac:chgData name="Katie Dickerson" userId="S::katie.dickerson@scotent.co.uk::641bdad3-0193-4688-be3f-e39e9d9bc0a7" providerId="AD" clId="Web-{BF9B1C32-E521-78BE-0F42-9699FA6114D2}" dt="2021-05-19T14:29:59.264" v="102" actId="20577"/>
          <ac:spMkLst>
            <pc:docMk/>
            <pc:sldMk cId="3363951937" sldId="270"/>
            <ac:spMk id="3" creationId="{7CE56B12-C16B-460F-8CC7-12A6DCB7AACA}"/>
          </ac:spMkLst>
        </pc:spChg>
      </pc:sldChg>
      <pc:sldChg chg="addSp delSp modSp new mod modClrScheme chgLayout">
        <pc:chgData name="Katie Dickerson" userId="S::katie.dickerson@scotent.co.uk::641bdad3-0193-4688-be3f-e39e9d9bc0a7" providerId="AD" clId="Web-{BF9B1C32-E521-78BE-0F42-9699FA6114D2}" dt="2021-05-19T14:31:09.878" v="117" actId="20577"/>
        <pc:sldMkLst>
          <pc:docMk/>
          <pc:sldMk cId="1874477896" sldId="271"/>
        </pc:sldMkLst>
        <pc:spChg chg="del">
          <ac:chgData name="Katie Dickerson" userId="S::katie.dickerson@scotent.co.uk::641bdad3-0193-4688-be3f-e39e9d9bc0a7" providerId="AD" clId="Web-{BF9B1C32-E521-78BE-0F42-9699FA6114D2}" dt="2021-05-19T14:30:14.422" v="103"/>
          <ac:spMkLst>
            <pc:docMk/>
            <pc:sldMk cId="1874477896" sldId="271"/>
            <ac:spMk id="2" creationId="{6BD8413E-3568-426C-B5D1-DB84BEE88D97}"/>
          </ac:spMkLst>
        </pc:spChg>
        <pc:spChg chg="del mod">
          <ac:chgData name="Katie Dickerson" userId="S::katie.dickerson@scotent.co.uk::641bdad3-0193-4688-be3f-e39e9d9bc0a7" providerId="AD" clId="Web-{BF9B1C32-E521-78BE-0F42-9699FA6114D2}" dt="2021-05-19T14:30:14.422" v="103"/>
          <ac:spMkLst>
            <pc:docMk/>
            <pc:sldMk cId="1874477896" sldId="271"/>
            <ac:spMk id="3" creationId="{5C7DF893-9F4F-4A02-BAC3-8C4B03314FFD}"/>
          </ac:spMkLst>
        </pc:spChg>
        <pc:spChg chg="add mod">
          <ac:chgData name="Katie Dickerson" userId="S::katie.dickerson@scotent.co.uk::641bdad3-0193-4688-be3f-e39e9d9bc0a7" providerId="AD" clId="Web-{BF9B1C32-E521-78BE-0F42-9699FA6114D2}" dt="2021-05-19T14:31:09.878" v="117" actId="20577"/>
          <ac:spMkLst>
            <pc:docMk/>
            <pc:sldMk cId="1874477896" sldId="271"/>
            <ac:spMk id="4" creationId="{1EAFD790-C717-49C1-B5B2-7A71EB2F8C90}"/>
          </ac:spMkLst>
        </pc:spChg>
      </pc:sldChg>
    </pc:docChg>
  </pc:docChgLst>
  <pc:docChgLst>
    <pc:chgData name="Katie Dickerson" userId="S::katie.dickerson@scotent.co.uk::641bdad3-0193-4688-be3f-e39e9d9bc0a7" providerId="AD" clId="Web-{783F182D-2535-9299-8A84-1630882679C2}"/>
    <pc:docChg chg="addSld modSld">
      <pc:chgData name="Katie Dickerson" userId="S::katie.dickerson@scotent.co.uk::641bdad3-0193-4688-be3f-e39e9d9bc0a7" providerId="AD" clId="Web-{783F182D-2535-9299-8A84-1630882679C2}" dt="2021-05-19T10:56:33.652" v="617" actId="20577"/>
      <pc:docMkLst>
        <pc:docMk/>
      </pc:docMkLst>
      <pc:sldChg chg="modSp">
        <pc:chgData name="Katie Dickerson" userId="S::katie.dickerson@scotent.co.uk::641bdad3-0193-4688-be3f-e39e9d9bc0a7" providerId="AD" clId="Web-{783F182D-2535-9299-8A84-1630882679C2}" dt="2021-05-19T10:39:04.670" v="8" actId="20577"/>
        <pc:sldMkLst>
          <pc:docMk/>
          <pc:sldMk cId="3667790980" sldId="260"/>
        </pc:sldMkLst>
        <pc:spChg chg="mod">
          <ac:chgData name="Katie Dickerson" userId="S::katie.dickerson@scotent.co.uk::641bdad3-0193-4688-be3f-e39e9d9bc0a7" providerId="AD" clId="Web-{783F182D-2535-9299-8A84-1630882679C2}" dt="2021-05-19T10:39:04.670" v="8" actId="20577"/>
          <ac:spMkLst>
            <pc:docMk/>
            <pc:sldMk cId="3667790980" sldId="260"/>
            <ac:spMk id="3" creationId="{EC343232-8EA1-4EEC-AE19-D14278EDABB6}"/>
          </ac:spMkLst>
        </pc:spChg>
      </pc:sldChg>
      <pc:sldChg chg="modSp">
        <pc:chgData name="Katie Dickerson" userId="S::katie.dickerson@scotent.co.uk::641bdad3-0193-4688-be3f-e39e9d9bc0a7" providerId="AD" clId="Web-{783F182D-2535-9299-8A84-1630882679C2}" dt="2021-05-19T10:39:40.217" v="40" actId="20577"/>
        <pc:sldMkLst>
          <pc:docMk/>
          <pc:sldMk cId="2083285843" sldId="262"/>
        </pc:sldMkLst>
        <pc:spChg chg="mod">
          <ac:chgData name="Katie Dickerson" userId="S::katie.dickerson@scotent.co.uk::641bdad3-0193-4688-be3f-e39e9d9bc0a7" providerId="AD" clId="Web-{783F182D-2535-9299-8A84-1630882679C2}" dt="2021-05-19T10:39:40.217" v="40" actId="20577"/>
          <ac:spMkLst>
            <pc:docMk/>
            <pc:sldMk cId="2083285843" sldId="262"/>
            <ac:spMk id="3" creationId="{640BE5FB-A0FE-4085-AEC9-8BB70958C474}"/>
          </ac:spMkLst>
        </pc:spChg>
      </pc:sldChg>
      <pc:sldChg chg="modSp">
        <pc:chgData name="Katie Dickerson" userId="S::katie.dickerson@scotent.co.uk::641bdad3-0193-4688-be3f-e39e9d9bc0a7" providerId="AD" clId="Web-{783F182D-2535-9299-8A84-1630882679C2}" dt="2021-05-19T10:50:36.642" v="343" actId="20577"/>
        <pc:sldMkLst>
          <pc:docMk/>
          <pc:sldMk cId="3911079468" sldId="263"/>
        </pc:sldMkLst>
        <pc:spChg chg="mod">
          <ac:chgData name="Katie Dickerson" userId="S::katie.dickerson@scotent.co.uk::641bdad3-0193-4688-be3f-e39e9d9bc0a7" providerId="AD" clId="Web-{783F182D-2535-9299-8A84-1630882679C2}" dt="2021-05-19T10:50:36.642" v="343" actId="20577"/>
          <ac:spMkLst>
            <pc:docMk/>
            <pc:sldMk cId="3911079468" sldId="263"/>
            <ac:spMk id="3" creationId="{09BA39A6-6F5E-49BB-A6F5-0B9E58BFA82C}"/>
          </ac:spMkLst>
        </pc:spChg>
      </pc:sldChg>
      <pc:sldChg chg="modSp">
        <pc:chgData name="Katie Dickerson" userId="S::katie.dickerson@scotent.co.uk::641bdad3-0193-4688-be3f-e39e9d9bc0a7" providerId="AD" clId="Web-{783F182D-2535-9299-8A84-1630882679C2}" dt="2021-05-19T10:48:39.045" v="229" actId="20577"/>
        <pc:sldMkLst>
          <pc:docMk/>
          <pc:sldMk cId="1062779671" sldId="264"/>
        </pc:sldMkLst>
        <pc:spChg chg="mod">
          <ac:chgData name="Katie Dickerson" userId="S::katie.dickerson@scotent.co.uk::641bdad3-0193-4688-be3f-e39e9d9bc0a7" providerId="AD" clId="Web-{783F182D-2535-9299-8A84-1630882679C2}" dt="2021-05-19T10:48:39.045" v="229" actId="20577"/>
          <ac:spMkLst>
            <pc:docMk/>
            <pc:sldMk cId="1062779671" sldId="264"/>
            <ac:spMk id="3" creationId="{24AB4A1A-95CB-4C10-AE82-69A0D80ACFA3}"/>
          </ac:spMkLst>
        </pc:spChg>
      </pc:sldChg>
      <pc:sldChg chg="modSp">
        <pc:chgData name="Katie Dickerson" userId="S::katie.dickerson@scotent.co.uk::641bdad3-0193-4688-be3f-e39e9d9bc0a7" providerId="AD" clId="Web-{783F182D-2535-9299-8A84-1630882679C2}" dt="2021-05-19T10:56:33.652" v="617" actId="20577"/>
        <pc:sldMkLst>
          <pc:docMk/>
          <pc:sldMk cId="447124477" sldId="267"/>
        </pc:sldMkLst>
        <pc:spChg chg="mod">
          <ac:chgData name="Katie Dickerson" userId="S::katie.dickerson@scotent.co.uk::641bdad3-0193-4688-be3f-e39e9d9bc0a7" providerId="AD" clId="Web-{783F182D-2535-9299-8A84-1630882679C2}" dt="2021-05-19T10:56:33.652" v="617" actId="20577"/>
          <ac:spMkLst>
            <pc:docMk/>
            <pc:sldMk cId="447124477" sldId="267"/>
            <ac:spMk id="3" creationId="{1D605DA9-AFF8-4899-9456-1EBA6E840FC4}"/>
          </ac:spMkLst>
        </pc:spChg>
      </pc:sldChg>
      <pc:sldChg chg="modSp new">
        <pc:chgData name="Katie Dickerson" userId="S::katie.dickerson@scotent.co.uk::641bdad3-0193-4688-be3f-e39e9d9bc0a7" providerId="AD" clId="Web-{783F182D-2535-9299-8A84-1630882679C2}" dt="2021-05-19T10:56:10.495" v="611" actId="20577"/>
        <pc:sldMkLst>
          <pc:docMk/>
          <pc:sldMk cId="3363951937" sldId="270"/>
        </pc:sldMkLst>
        <pc:spChg chg="mod">
          <ac:chgData name="Katie Dickerson" userId="S::katie.dickerson@scotent.co.uk::641bdad3-0193-4688-be3f-e39e9d9bc0a7" providerId="AD" clId="Web-{783F182D-2535-9299-8A84-1630882679C2}" dt="2021-05-19T10:48:51.983" v="231" actId="20577"/>
          <ac:spMkLst>
            <pc:docMk/>
            <pc:sldMk cId="3363951937" sldId="270"/>
            <ac:spMk id="2" creationId="{CB39DD29-1EF1-4EED-8F0C-A70BD81DA5C0}"/>
          </ac:spMkLst>
        </pc:spChg>
        <pc:spChg chg="mod">
          <ac:chgData name="Katie Dickerson" userId="S::katie.dickerson@scotent.co.uk::641bdad3-0193-4688-be3f-e39e9d9bc0a7" providerId="AD" clId="Web-{783F182D-2535-9299-8A84-1630882679C2}" dt="2021-05-19T10:56:10.495" v="611" actId="20577"/>
          <ac:spMkLst>
            <pc:docMk/>
            <pc:sldMk cId="3363951937" sldId="270"/>
            <ac:spMk id="3" creationId="{7CE56B12-C16B-460F-8CC7-12A6DCB7AACA}"/>
          </ac:spMkLst>
        </pc:spChg>
      </pc:sldChg>
    </pc:docChg>
  </pc:docChgLst>
  <pc:docChgLst>
    <pc:chgData name="Katie Dickerson" userId="S::katie.dickerson@scotent.co.uk::641bdad3-0193-4688-be3f-e39e9d9bc0a7" providerId="AD" clId="Web-{E3881B1B-3DE6-A8E6-AD63-DD7E76986B0F}"/>
    <pc:docChg chg="addSld modSld sldOrd">
      <pc:chgData name="Katie Dickerson" userId="S::katie.dickerson@scotent.co.uk::641bdad3-0193-4688-be3f-e39e9d9bc0a7" providerId="AD" clId="Web-{E3881B1B-3DE6-A8E6-AD63-DD7E76986B0F}" dt="2021-05-24T10:54:30.439" v="302" actId="1076"/>
      <pc:docMkLst>
        <pc:docMk/>
      </pc:docMkLst>
      <pc:sldChg chg="modSp">
        <pc:chgData name="Katie Dickerson" userId="S::katie.dickerson@scotent.co.uk::641bdad3-0193-4688-be3f-e39e9d9bc0a7" providerId="AD" clId="Web-{E3881B1B-3DE6-A8E6-AD63-DD7E76986B0F}" dt="2021-05-24T10:17:18.001" v="49" actId="20577"/>
        <pc:sldMkLst>
          <pc:docMk/>
          <pc:sldMk cId="2792455509" sldId="265"/>
        </pc:sldMkLst>
        <pc:spChg chg="mod">
          <ac:chgData name="Katie Dickerson" userId="S::katie.dickerson@scotent.co.uk::641bdad3-0193-4688-be3f-e39e9d9bc0a7" providerId="AD" clId="Web-{E3881B1B-3DE6-A8E6-AD63-DD7E76986B0F}" dt="2021-05-24T10:17:18.001" v="49" actId="20577"/>
          <ac:spMkLst>
            <pc:docMk/>
            <pc:sldMk cId="2792455509" sldId="265"/>
            <ac:spMk id="3" creationId="{EE1E9C11-2656-4D9A-B069-575B20857A1D}"/>
          </ac:spMkLst>
        </pc:spChg>
      </pc:sldChg>
      <pc:sldChg chg="modSp">
        <pc:chgData name="Katie Dickerson" userId="S::katie.dickerson@scotent.co.uk::641bdad3-0193-4688-be3f-e39e9d9bc0a7" providerId="AD" clId="Web-{E3881B1B-3DE6-A8E6-AD63-DD7E76986B0F}" dt="2021-05-24T10:18:39.565" v="63" actId="20577"/>
        <pc:sldMkLst>
          <pc:docMk/>
          <pc:sldMk cId="447124477" sldId="267"/>
        </pc:sldMkLst>
        <pc:spChg chg="mod">
          <ac:chgData name="Katie Dickerson" userId="S::katie.dickerson@scotent.co.uk::641bdad3-0193-4688-be3f-e39e9d9bc0a7" providerId="AD" clId="Web-{E3881B1B-3DE6-A8E6-AD63-DD7E76986B0F}" dt="2021-05-24T10:18:39.565" v="63" actId="20577"/>
          <ac:spMkLst>
            <pc:docMk/>
            <pc:sldMk cId="447124477" sldId="267"/>
            <ac:spMk id="3" creationId="{1D605DA9-AFF8-4899-9456-1EBA6E840FC4}"/>
          </ac:spMkLst>
        </pc:spChg>
      </pc:sldChg>
      <pc:sldChg chg="addSp delSp modSp new mod modClrScheme chgLayout">
        <pc:chgData name="Katie Dickerson" userId="S::katie.dickerson@scotent.co.uk::641bdad3-0193-4688-be3f-e39e9d9bc0a7" providerId="AD" clId="Web-{E3881B1B-3DE6-A8E6-AD63-DD7E76986B0F}" dt="2021-05-24T10:53:34.828" v="296" actId="1076"/>
        <pc:sldMkLst>
          <pc:docMk/>
          <pc:sldMk cId="2696670105" sldId="272"/>
        </pc:sldMkLst>
        <pc:spChg chg="del">
          <ac:chgData name="Katie Dickerson" userId="S::katie.dickerson@scotent.co.uk::641bdad3-0193-4688-be3f-e39e9d9bc0a7" providerId="AD" clId="Web-{E3881B1B-3DE6-A8E6-AD63-DD7E76986B0F}" dt="2021-05-24T10:23:54.775" v="65"/>
          <ac:spMkLst>
            <pc:docMk/>
            <pc:sldMk cId="2696670105" sldId="272"/>
            <ac:spMk id="2" creationId="{D1A4C0CC-FD28-448E-9C09-2AE81F57EB3F}"/>
          </ac:spMkLst>
        </pc:spChg>
        <pc:spChg chg="del">
          <ac:chgData name="Katie Dickerson" userId="S::katie.dickerson@scotent.co.uk::641bdad3-0193-4688-be3f-e39e9d9bc0a7" providerId="AD" clId="Web-{E3881B1B-3DE6-A8E6-AD63-DD7E76986B0F}" dt="2021-05-24T10:23:54.775" v="65"/>
          <ac:spMkLst>
            <pc:docMk/>
            <pc:sldMk cId="2696670105" sldId="272"/>
            <ac:spMk id="3" creationId="{F9B03537-0890-4404-9A4F-C328FFD88308}"/>
          </ac:spMkLst>
        </pc:spChg>
        <pc:spChg chg="add del">
          <ac:chgData name="Katie Dickerson" userId="S::katie.dickerson@scotent.co.uk::641bdad3-0193-4688-be3f-e39e9d9bc0a7" providerId="AD" clId="Web-{E3881B1B-3DE6-A8E6-AD63-DD7E76986B0F}" dt="2021-05-24T10:25:05.620" v="72"/>
          <ac:spMkLst>
            <pc:docMk/>
            <pc:sldMk cId="2696670105" sldId="272"/>
            <ac:spMk id="5" creationId="{0608ECA2-89CB-48F2-B4AA-FCD04806BBC1}"/>
          </ac:spMkLst>
        </pc:spChg>
        <pc:spChg chg="add mod">
          <ac:chgData name="Katie Dickerson" userId="S::katie.dickerson@scotent.co.uk::641bdad3-0193-4688-be3f-e39e9d9bc0a7" providerId="AD" clId="Web-{E3881B1B-3DE6-A8E6-AD63-DD7E76986B0F}" dt="2021-05-24T10:40:07.092" v="223" actId="1076"/>
          <ac:spMkLst>
            <pc:docMk/>
            <pc:sldMk cId="2696670105" sldId="272"/>
            <ac:spMk id="6" creationId="{900D633A-9A72-45C0-85AF-88D39168445F}"/>
          </ac:spMkLst>
        </pc:spChg>
        <pc:spChg chg="add mod">
          <ac:chgData name="Katie Dickerson" userId="S::katie.dickerson@scotent.co.uk::641bdad3-0193-4688-be3f-e39e9d9bc0a7" providerId="AD" clId="Web-{E3881B1B-3DE6-A8E6-AD63-DD7E76986B0F}" dt="2021-05-24T10:41:38.329" v="250" actId="14100"/>
          <ac:spMkLst>
            <pc:docMk/>
            <pc:sldMk cId="2696670105" sldId="272"/>
            <ac:spMk id="7" creationId="{0EEC0B2B-82B2-4B38-9FCA-8FC2F5B7BA7A}"/>
          </ac:spMkLst>
        </pc:spChg>
        <pc:spChg chg="add mod">
          <ac:chgData name="Katie Dickerson" userId="S::katie.dickerson@scotent.co.uk::641bdad3-0193-4688-be3f-e39e9d9bc0a7" providerId="AD" clId="Web-{E3881B1B-3DE6-A8E6-AD63-DD7E76986B0F}" dt="2021-05-24T10:40:34.405" v="227" actId="1076"/>
          <ac:spMkLst>
            <pc:docMk/>
            <pc:sldMk cId="2696670105" sldId="272"/>
            <ac:spMk id="8" creationId="{0D0AB8C6-2AD0-42DA-87E0-29A2C67E0C81}"/>
          </ac:spMkLst>
        </pc:spChg>
        <pc:spChg chg="add mod">
          <ac:chgData name="Katie Dickerson" userId="S::katie.dickerson@scotent.co.uk::641bdad3-0193-4688-be3f-e39e9d9bc0a7" providerId="AD" clId="Web-{E3881B1B-3DE6-A8E6-AD63-DD7E76986B0F}" dt="2021-05-24T10:40:37.452" v="228" actId="1076"/>
          <ac:spMkLst>
            <pc:docMk/>
            <pc:sldMk cId="2696670105" sldId="272"/>
            <ac:spMk id="9" creationId="{88D1E5E0-C607-450E-A56B-3B1E1D5420F1}"/>
          </ac:spMkLst>
        </pc:spChg>
        <pc:spChg chg="add mod">
          <ac:chgData name="Katie Dickerson" userId="S::katie.dickerson@scotent.co.uk::641bdad3-0193-4688-be3f-e39e9d9bc0a7" providerId="AD" clId="Web-{E3881B1B-3DE6-A8E6-AD63-DD7E76986B0F}" dt="2021-05-24T10:40:18.249" v="224" actId="1076"/>
          <ac:spMkLst>
            <pc:docMk/>
            <pc:sldMk cId="2696670105" sldId="272"/>
            <ac:spMk id="10" creationId="{43AB130E-C510-421C-B96A-A8E0C38EEF3B}"/>
          </ac:spMkLst>
        </pc:spChg>
        <pc:spChg chg="add mod">
          <ac:chgData name="Katie Dickerson" userId="S::katie.dickerson@scotent.co.uk::641bdad3-0193-4688-be3f-e39e9d9bc0a7" providerId="AD" clId="Web-{E3881B1B-3DE6-A8E6-AD63-DD7E76986B0F}" dt="2021-05-24T10:40:24.765" v="225" actId="1076"/>
          <ac:spMkLst>
            <pc:docMk/>
            <pc:sldMk cId="2696670105" sldId="272"/>
            <ac:spMk id="11" creationId="{9ABFADC0-7FB7-458C-9F07-C2A72516D0A8}"/>
          </ac:spMkLst>
        </pc:spChg>
        <pc:spChg chg="add mod">
          <ac:chgData name="Katie Dickerson" userId="S::katie.dickerson@scotent.co.uk::641bdad3-0193-4688-be3f-e39e9d9bc0a7" providerId="AD" clId="Web-{E3881B1B-3DE6-A8E6-AD63-DD7E76986B0F}" dt="2021-05-24T10:40:01.686" v="221" actId="1076"/>
          <ac:spMkLst>
            <pc:docMk/>
            <pc:sldMk cId="2696670105" sldId="272"/>
            <ac:spMk id="12" creationId="{031233D5-44E7-446E-BE6E-536E1BF0EEBF}"/>
          </ac:spMkLst>
        </pc:spChg>
        <pc:spChg chg="add mod">
          <ac:chgData name="Katie Dickerson" userId="S::katie.dickerson@scotent.co.uk::641bdad3-0193-4688-be3f-e39e9d9bc0a7" providerId="AD" clId="Web-{E3881B1B-3DE6-A8E6-AD63-DD7E76986B0F}" dt="2021-05-24T10:40:29.405" v="226" actId="1076"/>
          <ac:spMkLst>
            <pc:docMk/>
            <pc:sldMk cId="2696670105" sldId="272"/>
            <ac:spMk id="13" creationId="{1DE6D2A9-7A3C-4686-A25A-ADEAB65A0978}"/>
          </ac:spMkLst>
        </pc:spChg>
        <pc:spChg chg="add mod">
          <ac:chgData name="Katie Dickerson" userId="S::katie.dickerson@scotent.co.uk::641bdad3-0193-4688-be3f-e39e9d9bc0a7" providerId="AD" clId="Web-{E3881B1B-3DE6-A8E6-AD63-DD7E76986B0F}" dt="2021-05-24T10:53:34.828" v="296" actId="1076"/>
          <ac:spMkLst>
            <pc:docMk/>
            <pc:sldMk cId="2696670105" sldId="272"/>
            <ac:spMk id="17" creationId="{DD584283-BB82-45B3-8F0F-F2C78BBCE53B}"/>
          </ac:spMkLst>
        </pc:spChg>
        <pc:spChg chg="add mod">
          <ac:chgData name="Katie Dickerson" userId="S::katie.dickerson@scotent.co.uk::641bdad3-0193-4688-be3f-e39e9d9bc0a7" providerId="AD" clId="Web-{E3881B1B-3DE6-A8E6-AD63-DD7E76986B0F}" dt="2021-05-24T10:41:32.969" v="249" actId="20577"/>
          <ac:spMkLst>
            <pc:docMk/>
            <pc:sldMk cId="2696670105" sldId="272"/>
            <ac:spMk id="18" creationId="{107F745D-2A79-4F13-8A8D-8EE9BD96ACFA}"/>
          </ac:spMkLst>
        </pc:spChg>
        <pc:picChg chg="add del mod">
          <ac:chgData name="Katie Dickerson" userId="S::katie.dickerson@scotent.co.uk::641bdad3-0193-4688-be3f-e39e9d9bc0a7" providerId="AD" clId="Web-{E3881B1B-3DE6-A8E6-AD63-DD7E76986B0F}" dt="2021-05-24T10:39:13.482" v="211"/>
          <ac:picMkLst>
            <pc:docMk/>
            <pc:sldMk cId="2696670105" sldId="272"/>
            <ac:picMk id="4" creationId="{4D564554-A8E5-44FD-8491-76A9191B90F5}"/>
          </ac:picMkLst>
        </pc:picChg>
        <pc:picChg chg="add del mod">
          <ac:chgData name="Katie Dickerson" userId="S::katie.dickerson@scotent.co.uk::641bdad3-0193-4688-be3f-e39e9d9bc0a7" providerId="AD" clId="Web-{E3881B1B-3DE6-A8E6-AD63-DD7E76986B0F}" dt="2021-05-24T10:33:44.272" v="210"/>
          <ac:picMkLst>
            <pc:docMk/>
            <pc:sldMk cId="2696670105" sldId="272"/>
            <ac:picMk id="14" creationId="{DC59D274-C70A-4D04-9622-8233750EAEC4}"/>
          </ac:picMkLst>
        </pc:picChg>
        <pc:picChg chg="add mod">
          <ac:chgData name="Katie Dickerson" userId="S::katie.dickerson@scotent.co.uk::641bdad3-0193-4688-be3f-e39e9d9bc0a7" providerId="AD" clId="Web-{E3881B1B-3DE6-A8E6-AD63-DD7E76986B0F}" dt="2021-05-24T10:39:46.529" v="217" actId="1076"/>
          <ac:picMkLst>
            <pc:docMk/>
            <pc:sldMk cId="2696670105" sldId="272"/>
            <ac:picMk id="15" creationId="{D378EFD1-848E-4D45-BBC2-E647661572D9}"/>
          </ac:picMkLst>
        </pc:picChg>
        <pc:picChg chg="add del mod">
          <ac:chgData name="Katie Dickerson" userId="S::katie.dickerson@scotent.co.uk::641bdad3-0193-4688-be3f-e39e9d9bc0a7" providerId="AD" clId="Web-{E3881B1B-3DE6-A8E6-AD63-DD7E76986B0F}" dt="2021-05-24T10:40:52.281" v="230"/>
          <ac:picMkLst>
            <pc:docMk/>
            <pc:sldMk cId="2696670105" sldId="272"/>
            <ac:picMk id="16" creationId="{DE8C936B-E2ED-4AC2-9E0B-0CA4E847DBD7}"/>
          </ac:picMkLst>
        </pc:picChg>
      </pc:sldChg>
      <pc:sldChg chg="addSp delSp modSp new mod ord modClrScheme chgLayout">
        <pc:chgData name="Katie Dickerson" userId="S::katie.dickerson@scotent.co.uk::641bdad3-0193-4688-be3f-e39e9d9bc0a7" providerId="AD" clId="Web-{E3881B1B-3DE6-A8E6-AD63-DD7E76986B0F}" dt="2021-05-24T10:54:30.439" v="302" actId="1076"/>
        <pc:sldMkLst>
          <pc:docMk/>
          <pc:sldMk cId="2915855792" sldId="273"/>
        </pc:sldMkLst>
        <pc:spChg chg="del">
          <ac:chgData name="Katie Dickerson" userId="S::katie.dickerson@scotent.co.uk::641bdad3-0193-4688-be3f-e39e9d9bc0a7" providerId="AD" clId="Web-{E3881B1B-3DE6-A8E6-AD63-DD7E76986B0F}" dt="2021-05-24T10:31:37.941" v="173"/>
          <ac:spMkLst>
            <pc:docMk/>
            <pc:sldMk cId="2915855792" sldId="273"/>
            <ac:spMk id="2" creationId="{ECB502B5-D828-45F8-A723-7EBF5274D6B4}"/>
          </ac:spMkLst>
        </pc:spChg>
        <pc:spChg chg="del">
          <ac:chgData name="Katie Dickerson" userId="S::katie.dickerson@scotent.co.uk::641bdad3-0193-4688-be3f-e39e9d9bc0a7" providerId="AD" clId="Web-{E3881B1B-3DE6-A8E6-AD63-DD7E76986B0F}" dt="2021-05-24T10:31:37.941" v="173"/>
          <ac:spMkLst>
            <pc:docMk/>
            <pc:sldMk cId="2915855792" sldId="273"/>
            <ac:spMk id="3" creationId="{DBA0916F-3C0B-4E81-8ACB-E9CD2EDB5A04}"/>
          </ac:spMkLst>
        </pc:spChg>
        <pc:spChg chg="add mod">
          <ac:chgData name="Katie Dickerson" userId="S::katie.dickerson@scotent.co.uk::641bdad3-0193-4688-be3f-e39e9d9bc0a7" providerId="AD" clId="Web-{E3881B1B-3DE6-A8E6-AD63-DD7E76986B0F}" dt="2021-05-24T10:43:24.565" v="258" actId="1076"/>
          <ac:spMkLst>
            <pc:docMk/>
            <pc:sldMk cId="2915855792" sldId="273"/>
            <ac:spMk id="5" creationId="{62148DEE-8F75-42FD-BDB7-A1621FFE55C6}"/>
          </ac:spMkLst>
        </pc:spChg>
        <pc:spChg chg="add mod">
          <ac:chgData name="Katie Dickerson" userId="S::katie.dickerson@scotent.co.uk::641bdad3-0193-4688-be3f-e39e9d9bc0a7" providerId="AD" clId="Web-{E3881B1B-3DE6-A8E6-AD63-DD7E76986B0F}" dt="2021-05-24T10:43:33.300" v="259" actId="1076"/>
          <ac:spMkLst>
            <pc:docMk/>
            <pc:sldMk cId="2915855792" sldId="273"/>
            <ac:spMk id="6" creationId="{C46B7C37-1B4F-4FA7-9D0A-47D4CC90E38D}"/>
          </ac:spMkLst>
        </pc:spChg>
        <pc:spChg chg="add mod">
          <ac:chgData name="Katie Dickerson" userId="S::katie.dickerson@scotent.co.uk::641bdad3-0193-4688-be3f-e39e9d9bc0a7" providerId="AD" clId="Web-{E3881B1B-3DE6-A8E6-AD63-DD7E76986B0F}" dt="2021-05-24T10:43:41.878" v="261" actId="1076"/>
          <ac:spMkLst>
            <pc:docMk/>
            <pc:sldMk cId="2915855792" sldId="273"/>
            <ac:spMk id="8" creationId="{8BD76A76-E010-413E-A12D-1D0D4C4FCDC0}"/>
          </ac:spMkLst>
        </pc:spChg>
        <pc:spChg chg="add mod">
          <ac:chgData name="Katie Dickerson" userId="S::katie.dickerson@scotent.co.uk::641bdad3-0193-4688-be3f-e39e9d9bc0a7" providerId="AD" clId="Web-{E3881B1B-3DE6-A8E6-AD63-DD7E76986B0F}" dt="2021-05-24T10:44:20.442" v="295" actId="14100"/>
          <ac:spMkLst>
            <pc:docMk/>
            <pc:sldMk cId="2915855792" sldId="273"/>
            <ac:spMk id="9" creationId="{B50A2D20-1BB7-4EF7-BC32-4D16613E4CB0}"/>
          </ac:spMkLst>
        </pc:spChg>
        <pc:picChg chg="add del mod">
          <ac:chgData name="Katie Dickerson" userId="S::katie.dickerson@scotent.co.uk::641bdad3-0193-4688-be3f-e39e9d9bc0a7" providerId="AD" clId="Web-{E3881B1B-3DE6-A8E6-AD63-DD7E76986B0F}" dt="2021-05-24T10:41:46.048" v="251"/>
          <ac:picMkLst>
            <pc:docMk/>
            <pc:sldMk cId="2915855792" sldId="273"/>
            <ac:picMk id="4" creationId="{E1D781F1-80F3-4598-9E61-E0B6D4CC32B5}"/>
          </ac:picMkLst>
        </pc:picChg>
        <pc:picChg chg="add del mod">
          <ac:chgData name="Katie Dickerson" userId="S::katie.dickerson@scotent.co.uk::641bdad3-0193-4688-be3f-e39e9d9bc0a7" providerId="AD" clId="Web-{E3881B1B-3DE6-A8E6-AD63-DD7E76986B0F}" dt="2021-05-24T10:54:08.751" v="297"/>
          <ac:picMkLst>
            <pc:docMk/>
            <pc:sldMk cId="2915855792" sldId="273"/>
            <ac:picMk id="7" creationId="{E23A6C48-F200-4B31-90BD-E3848ED0A16A}"/>
          </ac:picMkLst>
        </pc:picChg>
        <pc:picChg chg="add mod">
          <ac:chgData name="Katie Dickerson" userId="S::katie.dickerson@scotent.co.uk::641bdad3-0193-4688-be3f-e39e9d9bc0a7" providerId="AD" clId="Web-{E3881B1B-3DE6-A8E6-AD63-DD7E76986B0F}" dt="2021-05-24T10:54:30.439" v="302" actId="1076"/>
          <ac:picMkLst>
            <pc:docMk/>
            <pc:sldMk cId="2915855792" sldId="273"/>
            <ac:picMk id="10" creationId="{38B25C06-AAD5-45AF-8BAD-AEFBF0D5EE75}"/>
          </ac:picMkLst>
        </pc:picChg>
      </pc:sldChg>
    </pc:docChg>
  </pc:docChgLst>
  <pc:docChgLst>
    <pc:chgData name="Katie Dickerson" userId="S::katie.dickerson@scotent.co.uk::641bdad3-0193-4688-be3f-e39e9d9bc0a7" providerId="AD" clId="Web-{10A88365-FDFE-ECAD-A8C7-71AC5FDA319C}"/>
    <pc:docChg chg="modSld">
      <pc:chgData name="Katie Dickerson" userId="S::katie.dickerson@scotent.co.uk::641bdad3-0193-4688-be3f-e39e9d9bc0a7" providerId="AD" clId="Web-{10A88365-FDFE-ECAD-A8C7-71AC5FDA319C}" dt="2021-05-20T13:54:46.610" v="254" actId="20577"/>
      <pc:docMkLst>
        <pc:docMk/>
      </pc:docMkLst>
      <pc:sldChg chg="modSp">
        <pc:chgData name="Katie Dickerson" userId="S::katie.dickerson@scotent.co.uk::641bdad3-0193-4688-be3f-e39e9d9bc0a7" providerId="AD" clId="Web-{10A88365-FDFE-ECAD-A8C7-71AC5FDA319C}" dt="2021-05-20T13:30:09.272" v="3" actId="20577"/>
        <pc:sldMkLst>
          <pc:docMk/>
          <pc:sldMk cId="3711079528" sldId="261"/>
        </pc:sldMkLst>
        <pc:spChg chg="mod">
          <ac:chgData name="Katie Dickerson" userId="S::katie.dickerson@scotent.co.uk::641bdad3-0193-4688-be3f-e39e9d9bc0a7" providerId="AD" clId="Web-{10A88365-FDFE-ECAD-A8C7-71AC5FDA319C}" dt="2021-05-20T13:30:09.272" v="3" actId="20577"/>
          <ac:spMkLst>
            <pc:docMk/>
            <pc:sldMk cId="3711079528" sldId="261"/>
            <ac:spMk id="3" creationId="{4C24D98B-C5BC-4D04-AF70-ADC268DD4A09}"/>
          </ac:spMkLst>
        </pc:spChg>
      </pc:sldChg>
      <pc:sldChg chg="modSp">
        <pc:chgData name="Katie Dickerson" userId="S::katie.dickerson@scotent.co.uk::641bdad3-0193-4688-be3f-e39e9d9bc0a7" providerId="AD" clId="Web-{10A88365-FDFE-ECAD-A8C7-71AC5FDA319C}" dt="2021-05-20T13:40:34.274" v="142" actId="20577"/>
        <pc:sldMkLst>
          <pc:docMk/>
          <pc:sldMk cId="2083285843" sldId="262"/>
        </pc:sldMkLst>
        <pc:spChg chg="mod">
          <ac:chgData name="Katie Dickerson" userId="S::katie.dickerson@scotent.co.uk::641bdad3-0193-4688-be3f-e39e9d9bc0a7" providerId="AD" clId="Web-{10A88365-FDFE-ECAD-A8C7-71AC5FDA319C}" dt="2021-05-20T13:40:34.274" v="142" actId="20577"/>
          <ac:spMkLst>
            <pc:docMk/>
            <pc:sldMk cId="2083285843" sldId="262"/>
            <ac:spMk id="3" creationId="{640BE5FB-A0FE-4085-AEC9-8BB70958C474}"/>
          </ac:spMkLst>
        </pc:spChg>
      </pc:sldChg>
      <pc:sldChg chg="modSp">
        <pc:chgData name="Katie Dickerson" userId="S::katie.dickerson@scotent.co.uk::641bdad3-0193-4688-be3f-e39e9d9bc0a7" providerId="AD" clId="Web-{10A88365-FDFE-ECAD-A8C7-71AC5FDA319C}" dt="2021-05-20T13:41:06.571" v="154" actId="20577"/>
        <pc:sldMkLst>
          <pc:docMk/>
          <pc:sldMk cId="3911079468" sldId="263"/>
        </pc:sldMkLst>
        <pc:spChg chg="mod">
          <ac:chgData name="Katie Dickerson" userId="S::katie.dickerson@scotent.co.uk::641bdad3-0193-4688-be3f-e39e9d9bc0a7" providerId="AD" clId="Web-{10A88365-FDFE-ECAD-A8C7-71AC5FDA319C}" dt="2021-05-20T13:41:06.571" v="154" actId="20577"/>
          <ac:spMkLst>
            <pc:docMk/>
            <pc:sldMk cId="3911079468" sldId="263"/>
            <ac:spMk id="3" creationId="{09BA39A6-6F5E-49BB-A6F5-0B9E58BFA82C}"/>
          </ac:spMkLst>
        </pc:spChg>
      </pc:sldChg>
      <pc:sldChg chg="modSp">
        <pc:chgData name="Katie Dickerson" userId="S::katie.dickerson@scotent.co.uk::641bdad3-0193-4688-be3f-e39e9d9bc0a7" providerId="AD" clId="Web-{10A88365-FDFE-ECAD-A8C7-71AC5FDA319C}" dt="2021-05-20T13:41:55.729" v="171" actId="20577"/>
        <pc:sldMkLst>
          <pc:docMk/>
          <pc:sldMk cId="1062779671" sldId="264"/>
        </pc:sldMkLst>
        <pc:spChg chg="mod">
          <ac:chgData name="Katie Dickerson" userId="S::katie.dickerson@scotent.co.uk::641bdad3-0193-4688-be3f-e39e9d9bc0a7" providerId="AD" clId="Web-{10A88365-FDFE-ECAD-A8C7-71AC5FDA319C}" dt="2021-05-20T13:41:55.729" v="171" actId="20577"/>
          <ac:spMkLst>
            <pc:docMk/>
            <pc:sldMk cId="1062779671" sldId="264"/>
            <ac:spMk id="3" creationId="{24AB4A1A-95CB-4C10-AE82-69A0D80ACFA3}"/>
          </ac:spMkLst>
        </pc:spChg>
      </pc:sldChg>
      <pc:sldChg chg="modSp">
        <pc:chgData name="Katie Dickerson" userId="S::katie.dickerson@scotent.co.uk::641bdad3-0193-4688-be3f-e39e9d9bc0a7" providerId="AD" clId="Web-{10A88365-FDFE-ECAD-A8C7-71AC5FDA319C}" dt="2021-05-20T13:33:10.855" v="74" actId="20577"/>
        <pc:sldMkLst>
          <pc:docMk/>
          <pc:sldMk cId="2792455509" sldId="265"/>
        </pc:sldMkLst>
        <pc:spChg chg="mod">
          <ac:chgData name="Katie Dickerson" userId="S::katie.dickerson@scotent.co.uk::641bdad3-0193-4688-be3f-e39e9d9bc0a7" providerId="AD" clId="Web-{10A88365-FDFE-ECAD-A8C7-71AC5FDA319C}" dt="2021-05-20T13:33:10.855" v="74" actId="20577"/>
          <ac:spMkLst>
            <pc:docMk/>
            <pc:sldMk cId="2792455509" sldId="265"/>
            <ac:spMk id="3" creationId="{EE1E9C11-2656-4D9A-B069-575B20857A1D}"/>
          </ac:spMkLst>
        </pc:spChg>
      </pc:sldChg>
      <pc:sldChg chg="modSp">
        <pc:chgData name="Katie Dickerson" userId="S::katie.dickerson@scotent.co.uk::641bdad3-0193-4688-be3f-e39e9d9bc0a7" providerId="AD" clId="Web-{10A88365-FDFE-ECAD-A8C7-71AC5FDA319C}" dt="2021-05-20T13:33:54.684" v="128" actId="20577"/>
        <pc:sldMkLst>
          <pc:docMk/>
          <pc:sldMk cId="1282219507" sldId="266"/>
        </pc:sldMkLst>
        <pc:spChg chg="mod">
          <ac:chgData name="Katie Dickerson" userId="S::katie.dickerson@scotent.co.uk::641bdad3-0193-4688-be3f-e39e9d9bc0a7" providerId="AD" clId="Web-{10A88365-FDFE-ECAD-A8C7-71AC5FDA319C}" dt="2021-05-20T13:33:54.684" v="128" actId="20577"/>
          <ac:spMkLst>
            <pc:docMk/>
            <pc:sldMk cId="1282219507" sldId="266"/>
            <ac:spMk id="3" creationId="{2042B94A-273F-495D-97BC-E4C11F752439}"/>
          </ac:spMkLst>
        </pc:spChg>
      </pc:sldChg>
      <pc:sldChg chg="modSp">
        <pc:chgData name="Katie Dickerson" userId="S::katie.dickerson@scotent.co.uk::641bdad3-0193-4688-be3f-e39e9d9bc0a7" providerId="AD" clId="Web-{10A88365-FDFE-ECAD-A8C7-71AC5FDA319C}" dt="2021-05-20T13:34:36.904" v="134" actId="20577"/>
        <pc:sldMkLst>
          <pc:docMk/>
          <pc:sldMk cId="447124477" sldId="267"/>
        </pc:sldMkLst>
        <pc:spChg chg="mod">
          <ac:chgData name="Katie Dickerson" userId="S::katie.dickerson@scotent.co.uk::641bdad3-0193-4688-be3f-e39e9d9bc0a7" providerId="AD" clId="Web-{10A88365-FDFE-ECAD-A8C7-71AC5FDA319C}" dt="2021-05-20T13:34:36.904" v="134" actId="20577"/>
          <ac:spMkLst>
            <pc:docMk/>
            <pc:sldMk cId="447124477" sldId="267"/>
            <ac:spMk id="3" creationId="{1D605DA9-AFF8-4899-9456-1EBA6E840FC4}"/>
          </ac:spMkLst>
        </pc:spChg>
      </pc:sldChg>
      <pc:sldChg chg="modSp">
        <pc:chgData name="Katie Dickerson" userId="S::katie.dickerson@scotent.co.uk::641bdad3-0193-4688-be3f-e39e9d9bc0a7" providerId="AD" clId="Web-{10A88365-FDFE-ECAD-A8C7-71AC5FDA319C}" dt="2021-05-20T13:47:43.958" v="206" actId="20577"/>
        <pc:sldMkLst>
          <pc:docMk/>
          <pc:sldMk cId="1581353785" sldId="268"/>
        </pc:sldMkLst>
        <pc:spChg chg="mod">
          <ac:chgData name="Katie Dickerson" userId="S::katie.dickerson@scotent.co.uk::641bdad3-0193-4688-be3f-e39e9d9bc0a7" providerId="AD" clId="Web-{10A88365-FDFE-ECAD-A8C7-71AC5FDA319C}" dt="2021-05-20T13:47:43.958" v="206" actId="20577"/>
          <ac:spMkLst>
            <pc:docMk/>
            <pc:sldMk cId="1581353785" sldId="268"/>
            <ac:spMk id="3" creationId="{A0F607DB-E968-4058-BA26-99F95D571B59}"/>
          </ac:spMkLst>
        </pc:spChg>
      </pc:sldChg>
      <pc:sldChg chg="modSp">
        <pc:chgData name="Katie Dickerson" userId="S::katie.dickerson@scotent.co.uk::641bdad3-0193-4688-be3f-e39e9d9bc0a7" providerId="AD" clId="Web-{10A88365-FDFE-ECAD-A8C7-71AC5FDA319C}" dt="2021-05-20T13:54:46.610" v="254" actId="20577"/>
        <pc:sldMkLst>
          <pc:docMk/>
          <pc:sldMk cId="1857878768" sldId="269"/>
        </pc:sldMkLst>
        <pc:spChg chg="mod">
          <ac:chgData name="Katie Dickerson" userId="S::katie.dickerson@scotent.co.uk::641bdad3-0193-4688-be3f-e39e9d9bc0a7" providerId="AD" clId="Web-{10A88365-FDFE-ECAD-A8C7-71AC5FDA319C}" dt="2021-05-20T13:54:46.610" v="254" actId="20577"/>
          <ac:spMkLst>
            <pc:docMk/>
            <pc:sldMk cId="1857878768" sldId="269"/>
            <ac:spMk id="3" creationId="{F9C47A64-D0A8-411C-BCDE-68EF7EE805EF}"/>
          </ac:spMkLst>
        </pc:spChg>
      </pc:sldChg>
      <pc:sldChg chg="modSp">
        <pc:chgData name="Katie Dickerson" userId="S::katie.dickerson@scotent.co.uk::641bdad3-0193-4688-be3f-e39e9d9bc0a7" providerId="AD" clId="Web-{10A88365-FDFE-ECAD-A8C7-71AC5FDA319C}" dt="2021-05-20T13:35:16.827" v="139" actId="20577"/>
        <pc:sldMkLst>
          <pc:docMk/>
          <pc:sldMk cId="3363951937" sldId="270"/>
        </pc:sldMkLst>
        <pc:spChg chg="mod">
          <ac:chgData name="Katie Dickerson" userId="S::katie.dickerson@scotent.co.uk::641bdad3-0193-4688-be3f-e39e9d9bc0a7" providerId="AD" clId="Web-{10A88365-FDFE-ECAD-A8C7-71AC5FDA319C}" dt="2021-05-20T13:35:16.827" v="139" actId="20577"/>
          <ac:spMkLst>
            <pc:docMk/>
            <pc:sldMk cId="3363951937" sldId="270"/>
            <ac:spMk id="3" creationId="{7CE56B12-C16B-460F-8CC7-12A6DCB7AA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4145-E760-4722-B5FD-FC205CC6E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Activity Plan: staff user research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A39BD-4921-4072-9DA1-844C8A95E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19/05/2021</a:t>
            </a:r>
          </a:p>
          <a:p>
            <a:r>
              <a:rPr lang="en-US" dirty="0">
                <a:cs typeface="Calibri"/>
              </a:rPr>
              <a:t>Katie Dickerson</a:t>
            </a:r>
          </a:p>
          <a:p>
            <a:r>
              <a:rPr lang="en-US" dirty="0">
                <a:cs typeface="Calibri"/>
              </a:rPr>
              <a:t>Martin Kerr</a:t>
            </a:r>
          </a:p>
        </p:txBody>
      </p:sp>
    </p:spTree>
    <p:extLst>
      <p:ext uri="{BB962C8B-B14F-4D97-AF65-F5344CB8AC3E}">
        <p14:creationId xmlns:p14="http://schemas.microsoft.com/office/powerpoint/2010/main" val="80455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F5C0-DEED-4E50-9A62-C9FAEB44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How did they share the activity plan and any updates with customers?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E9C11-2656-4D9A-B069-575B2085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Only shared the outcomes/actions with the company</a:t>
            </a:r>
          </a:p>
          <a:p>
            <a:r>
              <a:rPr lang="en-US" dirty="0">
                <a:cs typeface="Calibri"/>
              </a:rPr>
              <a:t>Would prefer if there was an internal section and a section we share with customers</a:t>
            </a:r>
          </a:p>
          <a:p>
            <a:r>
              <a:rPr lang="en-US" dirty="0">
                <a:cs typeface="Calibri"/>
              </a:rPr>
              <a:t>Put a meeting in the diary and then shared the draft activity plan 2-3 days before</a:t>
            </a:r>
          </a:p>
          <a:p>
            <a:r>
              <a:rPr lang="en-US" dirty="0">
                <a:cs typeface="Calibri"/>
              </a:rPr>
              <a:t>Shared new versions of the plan at biweekly meetings, then via email for approval</a:t>
            </a:r>
          </a:p>
          <a:p>
            <a:r>
              <a:rPr lang="en-US" dirty="0">
                <a:cs typeface="Calibri"/>
              </a:rPr>
              <a:t>The company is responsible for tracking agreed actions – it's their plan</a:t>
            </a:r>
          </a:p>
        </p:txBody>
      </p:sp>
    </p:spTree>
    <p:extLst>
      <p:ext uri="{BB962C8B-B14F-4D97-AF65-F5344CB8AC3E}">
        <p14:creationId xmlns:p14="http://schemas.microsoft.com/office/powerpoint/2010/main" val="2792455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8FD8-9FE1-4FE6-8883-67B97D95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Did they have to adapt the plan to meet the needs of their project?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2B94A-273F-495D-97BC-E4C11F75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Most didn't make any changes to the template, but there are things they would do to improve it</a:t>
            </a:r>
          </a:p>
          <a:p>
            <a:r>
              <a:rPr lang="en-US">
                <a:cs typeface="Calibri"/>
              </a:rPr>
              <a:t>One staff member added 'Last updated' dates to the first and second pages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221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DE3B-04FB-4F1D-B5E6-8F5A75C5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>
                <a:ea typeface="+mj-lt"/>
                <a:cs typeface="+mj-lt"/>
              </a:rPr>
              <a:t>Are there changes that could be made to the plan to make their jobs easier?</a:t>
            </a:r>
            <a:endParaRPr lang="en-US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05DA9-AFF8-4899-9456-1EBA6E84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Remove duplication from EOI</a:t>
            </a:r>
          </a:p>
          <a:p>
            <a:r>
              <a:rPr lang="en-US" dirty="0">
                <a:cs typeface="Calibri"/>
              </a:rPr>
              <a:t>Simplify the plan - make it less about what the company can do for us and more about what we can do for them</a:t>
            </a:r>
          </a:p>
          <a:p>
            <a:r>
              <a:rPr lang="en-US" dirty="0">
                <a:cs typeface="Calibri"/>
              </a:rPr>
              <a:t>Work through the plan with the company so they're more invested in it</a:t>
            </a:r>
          </a:p>
          <a:p>
            <a:r>
              <a:rPr lang="en-US" dirty="0">
                <a:cs typeface="Calibri"/>
              </a:rPr>
              <a:t>Guidance on what's required for some of the sections</a:t>
            </a:r>
          </a:p>
          <a:p>
            <a:r>
              <a:rPr lang="en-US" dirty="0">
                <a:cs typeface="Calibri"/>
              </a:rPr>
              <a:t>Version control</a:t>
            </a:r>
          </a:p>
          <a:p>
            <a:r>
              <a:rPr lang="en-US" dirty="0">
                <a:cs typeface="Calibri"/>
              </a:rPr>
              <a:t>Have a digital version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712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Left 5">
            <a:extLst>
              <a:ext uri="{FF2B5EF4-FFF2-40B4-BE49-F238E27FC236}">
                <a16:creationId xmlns:a16="http://schemas.microsoft.com/office/drawing/2014/main" id="{900D633A-9A72-45C0-85AF-88D39168445F}"/>
              </a:ext>
            </a:extLst>
          </p:cNvPr>
          <p:cNvSpPr/>
          <p:nvPr/>
        </p:nvSpPr>
        <p:spPr>
          <a:xfrm>
            <a:off x="5085137" y="2824512"/>
            <a:ext cx="1045534" cy="487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C0B2B-82B2-4B38-9FCA-8FC2F5B7BA7A}"/>
              </a:ext>
            </a:extLst>
          </p:cNvPr>
          <p:cNvSpPr txBox="1"/>
          <p:nvPr/>
        </p:nvSpPr>
        <p:spPr>
          <a:xfrm>
            <a:off x="6126568" y="2883637"/>
            <a:ext cx="35849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Hard to keep this up to date</a:t>
            </a:r>
            <a:endParaRPr lang="en-US" dirty="0">
              <a:cs typeface="Calibri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0D0AB8C6-2AD0-42DA-87E0-29A2C67E0C81}"/>
              </a:ext>
            </a:extLst>
          </p:cNvPr>
          <p:cNvSpPr/>
          <p:nvPr/>
        </p:nvSpPr>
        <p:spPr>
          <a:xfrm>
            <a:off x="5209181" y="4596604"/>
            <a:ext cx="974651" cy="487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1E5E0-C607-450E-A56B-3B1E1D5420F1}"/>
              </a:ext>
            </a:extLst>
          </p:cNvPr>
          <p:cNvSpPr txBox="1"/>
          <p:nvPr/>
        </p:nvSpPr>
        <p:spPr>
          <a:xfrm>
            <a:off x="6251722" y="4656839"/>
            <a:ext cx="3390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People felt this wasn't needed</a:t>
            </a:r>
            <a:endParaRPr lang="en-US" dirty="0">
              <a:cs typeface="Calibri"/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3AB130E-C510-421C-B96A-A8E0C38EEF3B}"/>
              </a:ext>
            </a:extLst>
          </p:cNvPr>
          <p:cNvSpPr/>
          <p:nvPr/>
        </p:nvSpPr>
        <p:spPr>
          <a:xfrm>
            <a:off x="5120576" y="3427023"/>
            <a:ext cx="974651" cy="487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BFADC0-7FB7-458C-9F07-C2A72516D0A8}"/>
              </a:ext>
            </a:extLst>
          </p:cNvPr>
          <p:cNvSpPr txBox="1"/>
          <p:nvPr/>
        </p:nvSpPr>
        <p:spPr>
          <a:xfrm>
            <a:off x="6128784" y="3514947"/>
            <a:ext cx="45418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Timescales are estimated and may change</a:t>
            </a:r>
            <a:endParaRPr lang="en-US" dirty="0">
              <a:cs typeface="Calibri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031233D5-44E7-446E-BE6E-536E1BF0EEBF}"/>
              </a:ext>
            </a:extLst>
          </p:cNvPr>
          <p:cNvSpPr/>
          <p:nvPr/>
        </p:nvSpPr>
        <p:spPr>
          <a:xfrm>
            <a:off x="5085136" y="1752395"/>
            <a:ext cx="974651" cy="487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E6D2A9-7A3C-4686-A25A-ADEAB65A0978}"/>
              </a:ext>
            </a:extLst>
          </p:cNvPr>
          <p:cNvSpPr txBox="1"/>
          <p:nvPr/>
        </p:nvSpPr>
        <p:spPr>
          <a:xfrm>
            <a:off x="6059008" y="1779404"/>
            <a:ext cx="60747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Companies aren't that interested in benefits to SE/economy</a:t>
            </a:r>
          </a:p>
        </p:txBody>
      </p:sp>
      <p:pic>
        <p:nvPicPr>
          <p:cNvPr id="15" name="Picture 15" descr="Table&#10;&#10;Description automatically generated">
            <a:extLst>
              <a:ext uri="{FF2B5EF4-FFF2-40B4-BE49-F238E27FC236}">
                <a16:creationId xmlns:a16="http://schemas.microsoft.com/office/drawing/2014/main" id="{D378EFD1-848E-4D45-BBC2-E64766157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809" y="419074"/>
            <a:ext cx="5091223" cy="6604641"/>
          </a:xfrm>
          <a:prstGeom prst="rect">
            <a:avLst/>
          </a:prstGeom>
        </p:spPr>
      </p:pic>
      <p:sp>
        <p:nvSpPr>
          <p:cNvPr id="17" name="Arrow: Left 16">
            <a:extLst>
              <a:ext uri="{FF2B5EF4-FFF2-40B4-BE49-F238E27FC236}">
                <a16:creationId xmlns:a16="http://schemas.microsoft.com/office/drawing/2014/main" id="{DD584283-BB82-45B3-8F0F-F2C78BBCE53B}"/>
              </a:ext>
            </a:extLst>
          </p:cNvPr>
          <p:cNvSpPr/>
          <p:nvPr/>
        </p:nvSpPr>
        <p:spPr>
          <a:xfrm>
            <a:off x="5122152" y="2292883"/>
            <a:ext cx="974651" cy="487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F745D-2A79-4F13-8A8D-8EE9BD96ACFA}"/>
              </a:ext>
            </a:extLst>
          </p:cNvPr>
          <p:cNvSpPr txBox="1"/>
          <p:nvPr/>
        </p:nvSpPr>
        <p:spPr>
          <a:xfrm>
            <a:off x="6094449" y="2346473"/>
            <a:ext cx="60747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Feels too formal </a:t>
            </a:r>
          </a:p>
        </p:txBody>
      </p:sp>
    </p:spTree>
    <p:extLst>
      <p:ext uri="{BB962C8B-B14F-4D97-AF65-F5344CB8AC3E}">
        <p14:creationId xmlns:p14="http://schemas.microsoft.com/office/powerpoint/2010/main" val="269667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Left 4">
            <a:extLst>
              <a:ext uri="{FF2B5EF4-FFF2-40B4-BE49-F238E27FC236}">
                <a16:creationId xmlns:a16="http://schemas.microsoft.com/office/drawing/2014/main" id="{62148DEE-8F75-42FD-BDB7-A1621FFE55C6}"/>
              </a:ext>
            </a:extLst>
          </p:cNvPr>
          <p:cNvSpPr/>
          <p:nvPr/>
        </p:nvSpPr>
        <p:spPr>
          <a:xfrm>
            <a:off x="5075167" y="1458893"/>
            <a:ext cx="974651" cy="487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B7C37-1B4F-4FA7-9D0A-47D4CC90E38D}"/>
              </a:ext>
            </a:extLst>
          </p:cNvPr>
          <p:cNvSpPr txBox="1"/>
          <p:nvPr/>
        </p:nvSpPr>
        <p:spPr>
          <a:xfrm>
            <a:off x="6143182" y="1518019"/>
            <a:ext cx="33988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is where the real value is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8BD76A76-E010-413E-A12D-1D0D4C4FCDC0}"/>
              </a:ext>
            </a:extLst>
          </p:cNvPr>
          <p:cNvSpPr/>
          <p:nvPr/>
        </p:nvSpPr>
        <p:spPr>
          <a:xfrm>
            <a:off x="5075167" y="679172"/>
            <a:ext cx="974651" cy="487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0A2D20-1BB7-4EF7-BC32-4D16613E4CB0}"/>
              </a:ext>
            </a:extLst>
          </p:cNvPr>
          <p:cNvSpPr txBox="1"/>
          <p:nvPr/>
        </p:nvSpPr>
        <p:spPr>
          <a:xfrm>
            <a:off x="6098879" y="720577"/>
            <a:ext cx="5224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It isn't just based on the initial strategic discussion</a:t>
            </a:r>
          </a:p>
        </p:txBody>
      </p:sp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38B25C06-AAD5-45AF-8BAD-AEFBF0D5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508420"/>
            <a:ext cx="4605866" cy="61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5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DD29-1EF1-4EED-8F0C-A70BD81D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Quotes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6B12-C16B-460F-8CC7-12A6DCB7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/>
            <a:r>
              <a:rPr lang="en-US" dirty="0">
                <a:cs typeface="Calibri"/>
              </a:rPr>
              <a:t>"It's more about what they can do for us rather than the other way around."</a:t>
            </a:r>
          </a:p>
          <a:p>
            <a:pPr marL="457200" indent="-457200"/>
            <a:r>
              <a:rPr lang="en-US" dirty="0">
                <a:cs typeface="Calibri"/>
              </a:rPr>
              <a:t>"It's hard to get customers to sign it off because there's no money involved."</a:t>
            </a:r>
          </a:p>
          <a:p>
            <a:pPr marL="457200" indent="-457200"/>
            <a:r>
              <a:rPr lang="en-US" dirty="0">
                <a:cs typeface="Calibri"/>
              </a:rPr>
              <a:t>"Clients are reluctant to sign off on economic measures because it's of no benefit to them."</a:t>
            </a:r>
          </a:p>
          <a:p>
            <a:pPr marL="457200" indent="-457200"/>
            <a:r>
              <a:rPr lang="en-US" dirty="0">
                <a:cs typeface="Calibri"/>
              </a:rPr>
              <a:t>"If we're dealing with someone and it's a one-off I can see the benefit – but when will we be doing one-offs?"</a:t>
            </a:r>
          </a:p>
          <a:p>
            <a:pPr marL="457200" indent="-457200"/>
            <a:r>
              <a:rPr lang="en-US">
                <a:cs typeface="Calibri"/>
              </a:rPr>
              <a:t>"</a:t>
            </a:r>
            <a:r>
              <a:rPr lang="en-US">
                <a:ea typeface="+mn-lt"/>
                <a:cs typeface="+mn-lt"/>
              </a:rPr>
              <a:t>The current process doesn't take our history with the company into account."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3951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1EE3-FB3A-4145-9412-2D9E5779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User needs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47A64-D0A8-411C-BCDE-68EF7EE8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Record progress against activities – this is challenging with the current activity plan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6E54-21EC-405C-A90C-5118F023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might we...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07DB-E968-4058-BA26-99F95D571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Make the plan simpler?</a:t>
            </a:r>
          </a:p>
          <a:p>
            <a:r>
              <a:rPr lang="en-US" dirty="0">
                <a:cs typeface="Calibri"/>
              </a:rPr>
              <a:t>Make the plan more user-friendly?</a:t>
            </a:r>
          </a:p>
          <a:p>
            <a:r>
              <a:rPr lang="en-US" dirty="0">
                <a:cs typeface="Calibri"/>
              </a:rPr>
              <a:t>Get companies to be more invested in - and less intimidated by - the plan?</a:t>
            </a:r>
          </a:p>
          <a:p>
            <a:r>
              <a:rPr lang="en-US" dirty="0">
                <a:cs typeface="Calibri"/>
              </a:rPr>
              <a:t>Make it easier for staff manage complex or longer-term projects?</a:t>
            </a:r>
          </a:p>
          <a:p>
            <a:r>
              <a:rPr lang="en-US">
                <a:cs typeface="Calibri"/>
              </a:rPr>
              <a:t>Make it easier for staff to keep track of changes to the plan?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135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AFD790-C717-49C1-B5B2-7A71EB2F8C90}"/>
              </a:ext>
            </a:extLst>
          </p:cNvPr>
          <p:cNvSpPr txBox="1"/>
          <p:nvPr/>
        </p:nvSpPr>
        <p:spPr>
          <a:xfrm>
            <a:off x="5096934" y="2921000"/>
            <a:ext cx="36321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 dirty="0"/>
              <a:t>Fin</a:t>
            </a:r>
            <a:endParaRPr lang="en-US" sz="6000" b="1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A09E6-A629-40CF-93BA-1C359CCE3324}"/>
              </a:ext>
            </a:extLst>
          </p:cNvPr>
          <p:cNvSpPr txBox="1"/>
          <p:nvPr/>
        </p:nvSpPr>
        <p:spPr>
          <a:xfrm>
            <a:off x="4436533" y="19473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447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7417-9B31-478C-A044-57EFA501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we tested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8DB4-925A-4793-996A-5FFF7640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Word document version of the Activity Plan that was used for the OM pilot project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221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7417-9B31-478C-A044-57EFA501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Who we tested with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8DB4-925A-4793-996A-5FFF7640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6 staff members</a:t>
            </a:r>
          </a:p>
          <a:p>
            <a:pPr lvl="1"/>
            <a:r>
              <a:rPr lang="en-US" dirty="0">
                <a:cs typeface="Calibri"/>
              </a:rPr>
              <a:t>4 who were part of the pilot</a:t>
            </a:r>
          </a:p>
          <a:p>
            <a:pPr lvl="1"/>
            <a:r>
              <a:rPr lang="en-US" dirty="0">
                <a:cs typeface="Calibri"/>
              </a:rPr>
              <a:t>2 who weren't part of the original pilot group</a:t>
            </a:r>
          </a:p>
          <a:p>
            <a:pPr lvl="1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328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7417-9B31-478C-A044-57EFA501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we wanted to 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8DB4-925A-4793-996A-5FFF7640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were they trying to achieve with the activity plan?</a:t>
            </a:r>
          </a:p>
          <a:p>
            <a:r>
              <a:rPr lang="en-US" dirty="0">
                <a:cs typeface="Calibri"/>
              </a:rPr>
              <a:t>What was their experience of using the activity plan?</a:t>
            </a:r>
          </a:p>
          <a:p>
            <a:r>
              <a:rPr lang="en-US" dirty="0">
                <a:cs typeface="Calibri"/>
              </a:rPr>
              <a:t>What worked well for them?</a:t>
            </a:r>
          </a:p>
          <a:p>
            <a:r>
              <a:rPr lang="en-US" dirty="0">
                <a:cs typeface="Calibri"/>
              </a:rPr>
              <a:t>What didn't work so well for them?</a:t>
            </a:r>
          </a:p>
          <a:p>
            <a:r>
              <a:rPr lang="en-US" dirty="0">
                <a:cs typeface="Calibri"/>
              </a:rPr>
              <a:t>How did they share the activity plan and any updates with customers?</a:t>
            </a:r>
          </a:p>
          <a:p>
            <a:r>
              <a:rPr lang="en-US" dirty="0">
                <a:cs typeface="Calibri"/>
              </a:rPr>
              <a:t>Did they have to adapt the plan to meet the needs of their project?</a:t>
            </a:r>
          </a:p>
          <a:p>
            <a:r>
              <a:rPr lang="en-US" dirty="0">
                <a:cs typeface="Calibri"/>
              </a:rPr>
              <a:t>Are there changes that could be made to the plan to make their jobs easier?</a:t>
            </a:r>
          </a:p>
          <a:p>
            <a:pPr lvl="1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508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ECF1-D4E2-4086-AE3D-DDD94353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43232-8EA1-4EEC-AE19-D14278EDA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outcomes and actions section is useful</a:t>
            </a:r>
          </a:p>
          <a:p>
            <a:r>
              <a:rPr lang="en-US">
                <a:cs typeface="Calibri"/>
              </a:rPr>
              <a:t>The activity plan works better for some types of projects than others</a:t>
            </a:r>
          </a:p>
          <a:p>
            <a:r>
              <a:rPr lang="en-US" dirty="0">
                <a:cs typeface="Calibri"/>
              </a:rPr>
              <a:t>There is duplication from the EOI</a:t>
            </a:r>
          </a:p>
          <a:p>
            <a:r>
              <a:rPr lang="en-US" dirty="0">
                <a:cs typeface="Calibri"/>
              </a:rPr>
              <a:t>Businesses are reluctant to sign off on the plans because it's too much like a contract</a:t>
            </a:r>
          </a:p>
          <a:p>
            <a:r>
              <a:rPr lang="en-US" dirty="0">
                <a:cs typeface="Calibri"/>
              </a:rPr>
              <a:t>The plan and the wording could be simplified to be more customer-friendly</a:t>
            </a:r>
          </a:p>
        </p:txBody>
      </p:sp>
    </p:spTree>
    <p:extLst>
      <p:ext uri="{BB962C8B-B14F-4D97-AF65-F5344CB8AC3E}">
        <p14:creationId xmlns:p14="http://schemas.microsoft.com/office/powerpoint/2010/main" val="366779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C3C2-B1E6-4F44-BEB7-4D121108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were they trying to achieve with the activity plan?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D98B-C5BC-4D04-AF70-ADC268DD4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Show us what resources we need and what the customer needs to deliver</a:t>
            </a:r>
          </a:p>
          <a:p>
            <a:r>
              <a:rPr lang="en-US" dirty="0">
                <a:cs typeface="Calibri"/>
              </a:rPr>
              <a:t>A draft of the initial chat with the client</a:t>
            </a:r>
          </a:p>
          <a:p>
            <a:r>
              <a:rPr lang="en-US" dirty="0">
                <a:cs typeface="Calibri"/>
              </a:rPr>
              <a:t>Initially it was a simple plan that could be agreed between us and the customer, but now it has more detailed measures and feels more like a contract</a:t>
            </a:r>
          </a:p>
          <a:p>
            <a:r>
              <a:rPr lang="en-US" dirty="0">
                <a:cs typeface="Calibri"/>
              </a:rPr>
              <a:t>It's a way of capturing a plan (for me), and helping the company understand what we're doing to help them</a:t>
            </a:r>
          </a:p>
          <a:p>
            <a:r>
              <a:rPr lang="en-US">
                <a:ea typeface="+mn-lt"/>
                <a:cs typeface="+mn-lt"/>
              </a:rPr>
              <a:t>It's capturing our commitment to the business - what we can do to add value to the opportunity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107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CC46-4F70-4AE2-929B-8D649D39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was their experience of using the activity plan?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E5FB-A0FE-4085-AEC9-8BB70958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Mixed experiences – it depends on the company/project</a:t>
            </a:r>
          </a:p>
          <a:p>
            <a:r>
              <a:rPr lang="en-US" dirty="0">
                <a:cs typeface="Calibri"/>
              </a:rPr>
              <a:t>Well suited for innovation projects or projects where funding support is involved</a:t>
            </a:r>
          </a:p>
          <a:p>
            <a:r>
              <a:rPr lang="en-US">
                <a:cs typeface="Calibri"/>
              </a:rPr>
              <a:t>Doesn't work as well for:</a:t>
            </a:r>
          </a:p>
          <a:p>
            <a:pPr lvl="1"/>
            <a:r>
              <a:rPr lang="en-US">
                <a:cs typeface="Calibri"/>
              </a:rPr>
              <a:t>Inward investment</a:t>
            </a:r>
          </a:p>
          <a:p>
            <a:pPr lvl="1"/>
            <a:r>
              <a:rPr lang="en-US">
                <a:cs typeface="Calibri"/>
              </a:rPr>
              <a:t>Long-term projects</a:t>
            </a:r>
          </a:p>
          <a:p>
            <a:pPr lvl="1"/>
            <a:r>
              <a:rPr lang="en-US">
                <a:cs typeface="Calibri"/>
              </a:rPr>
              <a:t>Enabling opportunities</a:t>
            </a:r>
          </a:p>
          <a:p>
            <a:r>
              <a:rPr lang="en-US" dirty="0">
                <a:cs typeface="Calibri"/>
              </a:rPr>
              <a:t>Some companies seem to really value the activity plan – others less so</a:t>
            </a:r>
          </a:p>
          <a:p>
            <a:r>
              <a:rPr lang="en-US" dirty="0">
                <a:cs typeface="Calibri"/>
              </a:rPr>
              <a:t>What happens if you have an opportunity that grows – at what point do </a:t>
            </a:r>
            <a:r>
              <a:rPr lang="en-US">
                <a:cs typeface="Calibri"/>
              </a:rPr>
              <a:t>you need a new plan? </a:t>
            </a:r>
          </a:p>
        </p:txBody>
      </p:sp>
    </p:spTree>
    <p:extLst>
      <p:ext uri="{BB962C8B-B14F-4D97-AF65-F5344CB8AC3E}">
        <p14:creationId xmlns:p14="http://schemas.microsoft.com/office/powerpoint/2010/main" val="208328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E9DC-8D85-4CEB-BC5E-DB284C5F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worked well?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39A6-6F5E-49BB-A6F5-0B9E58BFA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Outcomes and actions</a:t>
            </a:r>
          </a:p>
          <a:p>
            <a:r>
              <a:rPr lang="en-US" dirty="0">
                <a:cs typeface="Calibri"/>
              </a:rPr>
              <a:t>It helps us be transparent about what we want the company to do </a:t>
            </a:r>
            <a:r>
              <a:rPr lang="en-US">
                <a:cs typeface="Calibri"/>
              </a:rPr>
              <a:t>and what we're doing for them</a:t>
            </a:r>
          </a:p>
          <a:p>
            <a:r>
              <a:rPr lang="en-US" dirty="0">
                <a:cs typeface="Calibri"/>
              </a:rPr>
              <a:t>The activity plan could be useful if we're dealing with a company we haven't worked with before and it's a one-off</a:t>
            </a:r>
          </a:p>
        </p:txBody>
      </p:sp>
    </p:spTree>
    <p:extLst>
      <p:ext uri="{BB962C8B-B14F-4D97-AF65-F5344CB8AC3E}">
        <p14:creationId xmlns:p14="http://schemas.microsoft.com/office/powerpoint/2010/main" val="391107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2118-F9EA-4FB9-86B4-8C471D10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didn't work so well?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4A1A-95CB-4C10-AE82-69A0D80AC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Duplication from the EOI</a:t>
            </a:r>
          </a:p>
          <a:p>
            <a:r>
              <a:rPr lang="en-US" dirty="0">
                <a:cs typeface="Calibri"/>
              </a:rPr>
              <a:t>Agreed by section is unnecessary – this can just be done via email</a:t>
            </a:r>
          </a:p>
          <a:p>
            <a:r>
              <a:rPr lang="en-US">
                <a:cs typeface="Calibri"/>
              </a:rPr>
              <a:t>No version control (one plan is on its 6th version)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Businesses feel like it's a contract and are reluctant to sign off on measures – what are the consequences if I don't deliver?</a:t>
            </a:r>
          </a:p>
          <a:p>
            <a:r>
              <a:rPr lang="en-US" dirty="0">
                <a:cs typeface="Calibri"/>
              </a:rPr>
              <a:t>Engagement with the company section – this will have to be updated constantly</a:t>
            </a:r>
          </a:p>
          <a:p>
            <a:r>
              <a:rPr lang="en-US" dirty="0">
                <a:cs typeface="Calibri"/>
              </a:rPr>
              <a:t>Some of the language is too SE-focused and vague</a:t>
            </a:r>
          </a:p>
          <a:p>
            <a:pPr lvl="1"/>
            <a:r>
              <a:rPr lang="en-US" dirty="0">
                <a:cs typeface="Calibri"/>
              </a:rPr>
              <a:t>For example, 'Company deemed appropriate for Opportunity Management support'</a:t>
            </a:r>
          </a:p>
          <a:p>
            <a:r>
              <a:rPr lang="en-US" dirty="0">
                <a:cs typeface="Calibri"/>
              </a:rPr>
              <a:t>It's trying to meet the needs of both SE and the client at the same time</a:t>
            </a:r>
          </a:p>
          <a:p>
            <a:pPr lvl="1"/>
            <a:r>
              <a:rPr lang="en-US" dirty="0">
                <a:cs typeface="Calibri"/>
              </a:rPr>
              <a:t>Businesses don't care about benefits to SE or the Scottish economy</a:t>
            </a:r>
          </a:p>
        </p:txBody>
      </p:sp>
    </p:spTree>
    <p:extLst>
      <p:ext uri="{BB962C8B-B14F-4D97-AF65-F5344CB8AC3E}">
        <p14:creationId xmlns:p14="http://schemas.microsoft.com/office/powerpoint/2010/main" val="106277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Activity Plan: staff user research</vt:lpstr>
      <vt:lpstr>What we tested</vt:lpstr>
      <vt:lpstr>Who we tested with</vt:lpstr>
      <vt:lpstr>What we wanted to learn</vt:lpstr>
      <vt:lpstr>Results summary</vt:lpstr>
      <vt:lpstr>What were they trying to achieve with the activity plan?</vt:lpstr>
      <vt:lpstr>What was their experience of using the activity plan?</vt:lpstr>
      <vt:lpstr>What worked well?</vt:lpstr>
      <vt:lpstr>What didn't work so well?</vt:lpstr>
      <vt:lpstr>How did they share the activity plan and any updates with customers?</vt:lpstr>
      <vt:lpstr>Did they have to adapt the plan to meet the needs of their project?</vt:lpstr>
      <vt:lpstr>Are there changes that could be made to the plan to make their jobs easier? </vt:lpstr>
      <vt:lpstr>PowerPoint Presentation</vt:lpstr>
      <vt:lpstr>PowerPoint Presentation</vt:lpstr>
      <vt:lpstr>Quotes</vt:lpstr>
      <vt:lpstr>User needs</vt:lpstr>
      <vt:lpstr>How might we...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416</cp:revision>
  <dcterms:created xsi:type="dcterms:W3CDTF">2013-07-15T20:26:40Z</dcterms:created>
  <dcterms:modified xsi:type="dcterms:W3CDTF">2021-05-24T10:54:33Z</dcterms:modified>
</cp:coreProperties>
</file>