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654" r:id="rId4"/>
    <p:sldId id="628" r:id="rId5"/>
    <p:sldId id="657" r:id="rId6"/>
    <p:sldId id="656" r:id="rId7"/>
    <p:sldId id="65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91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pos="5246" userDrawn="1">
          <p15:clr>
            <a:srgbClr val="A4A3A4"/>
          </p15:clr>
        </p15:guide>
        <p15:guide id="8" orient="horz" pos="96" userDrawn="1">
          <p15:clr>
            <a:srgbClr val="A4A3A4"/>
          </p15:clr>
        </p15:guide>
        <p15:guide id="9" pos="7582" userDrawn="1">
          <p15:clr>
            <a:srgbClr val="A4A3A4"/>
          </p15:clr>
        </p15:guide>
        <p15:guide id="10" pos="2638" userDrawn="1">
          <p15:clr>
            <a:srgbClr val="A4A3A4"/>
          </p15:clr>
        </p15:guide>
        <p15:guide id="11" pos="279" userDrawn="1">
          <p15:clr>
            <a:srgbClr val="A4A3A4"/>
          </p15:clr>
        </p15:guide>
        <p15:guide id="13" orient="horz" pos="1185" userDrawn="1">
          <p15:clr>
            <a:srgbClr val="A4A3A4"/>
          </p15:clr>
        </p15:guide>
        <p15:guide id="14" orient="horz" pos="2273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4A7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3" autoAdjust="0"/>
    <p:restoredTop sz="95337"/>
  </p:normalViewPr>
  <p:slideViewPr>
    <p:cSldViewPr snapToGrid="0">
      <p:cViewPr varScale="1">
        <p:scale>
          <a:sx n="97" d="100"/>
          <a:sy n="97" d="100"/>
        </p:scale>
        <p:origin x="102" y="276"/>
      </p:cViewPr>
      <p:guideLst>
        <p:guide orient="horz" pos="4110"/>
        <p:guide pos="2910"/>
        <p:guide pos="597"/>
        <p:guide pos="7129"/>
        <p:guide orient="horz" pos="799"/>
        <p:guide orient="horz" pos="1525"/>
        <p:guide pos="5246"/>
        <p:guide orient="horz" pos="96"/>
        <p:guide pos="7582"/>
        <p:guide pos="2638"/>
        <p:guide pos="279"/>
        <p:guide orient="horz" pos="1185"/>
        <p:guide orient="horz" pos="2273"/>
        <p:guide pos="2411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1DEA-B2D1-4649-B1D7-6F71EB65C123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2EFD-0297-4E1F-ABC3-1572DC3ED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C47D-E688-4C78-B002-2E31D868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F0EA-5BE3-4764-982F-654E7EE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04C0-A9D5-414E-B73F-C4F507D7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8383"/>
            <a:ext cx="6202017" cy="365125"/>
          </a:xfrm>
        </p:spPr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D99-27B4-4D85-9AF0-F84D9E0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EE82-EB19-4301-A817-6D935B37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B6A9-ECE3-4594-A264-F68C8F2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BCA2-DD9E-4B62-99D4-47438E6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A44A-D562-489D-B466-FE2C3D60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BD19-9727-A04D-82AB-E66CD8684EB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D6E7-A2FB-4AED-8FE0-11053D9D8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9749-C523-4D8F-B8B7-AD07C4B6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8EC1-AE1D-44F9-9B1B-FC5C26B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D26B-98DE-4CF0-9A42-8F721A1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F8DE-8F54-4B8C-8367-3DE4BBF2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02FB1-E8B9-E344-B211-A8B79718BB0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D5-DA56-462F-94BE-08F250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76F-62FE-4D6D-B95D-16CF708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93C8-E0B6-442E-BE76-6A287E82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6987"/>
            <a:ext cx="4114800" cy="365125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9E5-3745-4443-BACD-2664161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624" y="6491814"/>
            <a:ext cx="68249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BF3A7518-6ADE-4535-B96C-9DB547781C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0221-A778-0344-AD00-8976B9F53FA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E0F-0C19-48AC-96FE-42A7678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AC88-CEDB-4E99-8055-8F8F9484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97A-4667-42EC-90E1-5580CFF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3E3E-BD3C-486E-9E32-BEBB4ED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C02-B631-495C-A8C2-8BB121B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C749-85F7-0D48-84F4-39479B8D9014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A6D9-FE64-4895-A240-A372185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0D9-7EE4-4F0A-B76D-4B6BBA0B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20D1-D334-455B-8607-F888DE16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906BA-1AD0-474A-98D6-3B86511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0C0F-8C73-4CD2-8B53-1F76EF2C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D147-2B76-4135-AD13-B22D531E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4F274-8F11-7B45-8392-65A495E1DDD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CFC-14A4-43D7-BB58-C124964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558E-010B-4F55-A04F-96EC188B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5093-1B61-4C65-9A3E-6011241C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A35E0-C266-4052-8273-27D022B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3EE5-6205-4154-BAD0-CA4E9E79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EC17-384E-4AAE-AD2C-B67451B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0A8B7-8352-4B13-95EB-93185AE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865D-BD70-489B-9FB9-57B063E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CB1B-C680-4841-AB0E-83C60ADAF19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409-8C28-4E2A-AF85-3C43386A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DE509-A2DA-45F4-99F7-52AA19B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701D-71D8-4E3A-88F0-01D9FF93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81E4-2294-44D5-BEA7-5C68F4E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90687-BF91-7344-B34B-B7249A671710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4344-C191-4BAB-B133-F20703F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F53F8-325C-4FC2-924E-2BD2C7E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A603-128C-4A0B-86A9-EB24C772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4E73-B8BA-C145-B6B5-4FB0EB9A110C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7932-C4B5-4C01-ACE9-BDE9D15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3BAF-C407-42D7-AB33-E0EA9822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13AF-975D-4EEF-A724-1EC88B9C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F289-BE87-473E-BF63-1D42978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2B8C-05EA-4462-A50F-1AAD601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7A1-B90C-4F47-9291-E94380B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2FE9-76DA-1C46-8527-7B8C5591C792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A740-F7D8-4447-A1D9-595F322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38B6-C687-4774-8564-DE8DEC33C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A2B2-C2D6-49A3-B854-020A96C8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F896C-189A-4E56-9AA2-0BD529A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C8A-C7A1-4DBC-91A9-3ECF5845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493F-CA24-44CE-A82C-2F2A0D8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85676-7D21-AA44-9F1D-78895B815453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53CF-6F9E-49E7-B2CF-2C38D59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72E-4986-4678-AD21-E1325928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1F56-82C8-4566-A590-A4F09F8FB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1999-B371-480F-B0A6-A2FE8D6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B379-D56F-4BB8-A9CA-3990130D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otentsd.github.io/testing/test_om/v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gnitoforms.com/CognitoForms79/BusinessSupportForAProjectOrOpportun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testing/index.html" TargetMode="External"/><Relationship Id="rId2" Type="http://schemas.openxmlformats.org/officeDocument/2006/relationships/hyperlink" Target="https://scotentsd.github.io/testing/test_om/v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356" y="1041400"/>
            <a:ext cx="9793288" cy="2387600"/>
          </a:xfrm>
        </p:spPr>
        <p:txBody>
          <a:bodyPr/>
          <a:lstStyle/>
          <a:p>
            <a:r>
              <a:rPr lang="en-US" dirty="0"/>
              <a:t>Expression of Interest v4 &amp; V5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Version 4 &amp; 5  testing of EOI form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Jan 7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2021</a:t>
            </a:r>
          </a:p>
          <a:p>
            <a:r>
              <a:rPr lang="en-US" dirty="0">
                <a:sym typeface="Wingdings" panose="05000000000000000000" pitchFamily="2" charset="2"/>
              </a:rPr>
              <a:t>Martin Kerr</a:t>
            </a:r>
          </a:p>
          <a:p>
            <a:r>
              <a:rPr lang="en-US" dirty="0">
                <a:sym typeface="Wingdings" panose="05000000000000000000" pitchFamily="2" charset="2"/>
              </a:rPr>
              <a:t>Anubhav Mittal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1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Test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2490"/>
            <a:ext cx="9144000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We put the Expression of Interest form </a:t>
            </a:r>
            <a:r>
              <a:rPr lang="en-GB" sz="2800" b="1"/>
              <a:t>VERSION 4 </a:t>
            </a:r>
            <a:r>
              <a:rPr lang="en-GB" sz="2800" dirty="0"/>
              <a:t>on UserZoom, for online unmoderated testing with their panel. </a:t>
            </a:r>
            <a:br>
              <a:rPr lang="en-GB" sz="2800" dirty="0"/>
            </a:br>
            <a:r>
              <a:rPr lang="en-GB" sz="2800" dirty="0"/>
              <a:t>This included a SURVEY MONKEY version, with a web page intro.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We added a screener for Scottish Business Owners or Decision Makers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We asked questions to find opinions on: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Does having the form as a SurveyMonkey survey improve it’s usability and Ease of Use.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 We tested with 10 participants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383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2CD-445A-4443-B681-D8C3E0A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>
            <a:normAutofit/>
          </a:bodyPr>
          <a:lstStyle/>
          <a:p>
            <a:r>
              <a:rPr lang="en-US" dirty="0"/>
              <a:t>V4  </a:t>
            </a:r>
            <a:r>
              <a:rPr lang="en-US" sz="2700" dirty="0">
                <a:hlinkClick r:id="rId2"/>
              </a:rPr>
              <a:t>https://scotentsd.github.io/testing/test_om/v4.html</a:t>
            </a:r>
            <a:r>
              <a:rPr lang="en-US" sz="2700" dirty="0"/>
              <a:t> 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197D-187A-7745-BD3C-5F5628F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3</a:t>
            </a:fld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95FBA9-4E06-4C94-882F-DD02635E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704975"/>
            <a:ext cx="4674144" cy="4791075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B9D56F6-64F3-4E77-9BEF-CD1B8A7C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44" y="1881188"/>
            <a:ext cx="956692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2CD-445A-4443-B681-D8C3E0A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837" cy="1325563"/>
          </a:xfrm>
        </p:spPr>
        <p:txBody>
          <a:bodyPr>
            <a:normAutofit/>
          </a:bodyPr>
          <a:lstStyle/>
          <a:p>
            <a:r>
              <a:rPr lang="en-US" dirty="0"/>
              <a:t>V5 </a:t>
            </a:r>
            <a:r>
              <a:rPr lang="en-US" sz="1600" dirty="0">
                <a:hlinkClick r:id="rId2"/>
              </a:rPr>
              <a:t>https://www.cognitoforms.com/CognitoForms79/BusinessSupportForAProjectOrOpportunity</a:t>
            </a:r>
            <a:r>
              <a:rPr lang="en-US" sz="1600" dirty="0"/>
              <a:t> 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197D-187A-7745-BD3C-5F5628F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4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FA291-4915-4F5A-9B24-84B9FE92B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268413"/>
            <a:ext cx="3875053" cy="532447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584AAD-4DA0-4934-9FC8-FC5441CCE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03" y="1267352"/>
            <a:ext cx="1861077" cy="558958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1BE280C-F6C6-413C-B943-DC7EF8200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80" y="1412981"/>
            <a:ext cx="4237435" cy="20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F9896-931C-7B4C-B701-678F7EFCF0DE}"/>
              </a:ext>
            </a:extLst>
          </p:cNvPr>
          <p:cNvSpPr txBox="1"/>
          <p:nvPr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F984E38-23D5-43AB-A87E-56BB7A9E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87" y="0"/>
            <a:ext cx="11744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F9896-931C-7B4C-B701-678F7EFCF0DE}"/>
              </a:ext>
            </a:extLst>
          </p:cNvPr>
          <p:cNvSpPr txBox="1"/>
          <p:nvPr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339FD-AFC5-4A58-8462-7322848F8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86" y="0"/>
            <a:ext cx="12192000" cy="67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2CD-445A-4443-B681-D8C3E0A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>
            <a:normAutofit/>
          </a:bodyPr>
          <a:lstStyle/>
          <a:p>
            <a:r>
              <a:rPr lang="en-US" dirty="0"/>
              <a:t>Older versions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197D-187A-7745-BD3C-5F5628F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59A33-2E82-481C-B65F-FEEFB760FBCA}"/>
              </a:ext>
            </a:extLst>
          </p:cNvPr>
          <p:cNvSpPr txBox="1">
            <a:spLocks/>
          </p:cNvSpPr>
          <p:nvPr/>
        </p:nvSpPr>
        <p:spPr>
          <a:xfrm>
            <a:off x="947738" y="1895476"/>
            <a:ext cx="10139362" cy="396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V3: </a:t>
            </a:r>
            <a:r>
              <a:rPr lang="en-US" sz="2800" dirty="0">
                <a:hlinkClick r:id="rId2"/>
              </a:rPr>
              <a:t>https://scotentsd.github.io/testing/test_om/v3.html</a:t>
            </a:r>
            <a:r>
              <a:rPr lang="en-US" sz="2800" dirty="0"/>
              <a:t> </a:t>
            </a:r>
          </a:p>
          <a:p>
            <a:endParaRPr lang="en-US" sz="5400" dirty="0"/>
          </a:p>
          <a:p>
            <a:r>
              <a:rPr lang="en-US" sz="5400" dirty="0"/>
              <a:t>V2: </a:t>
            </a:r>
            <a:r>
              <a:rPr lang="en-US" sz="2800" dirty="0">
                <a:hlinkClick r:id="rId3"/>
              </a:rPr>
              <a:t>https://scotentsd.github.io/testing/index.html</a:t>
            </a:r>
            <a:r>
              <a:rPr lang="en-US" sz="2800" dirty="0"/>
              <a:t> </a:t>
            </a:r>
            <a:endParaRPr lang="en-US" sz="5400" dirty="0"/>
          </a:p>
          <a:p>
            <a:endParaRPr lang="en-US" sz="5400" dirty="0"/>
          </a:p>
          <a:p>
            <a:r>
              <a:rPr lang="en-US" sz="5400" dirty="0"/>
              <a:t>V1: </a:t>
            </a:r>
            <a:r>
              <a:rPr lang="en-US" sz="2800" dirty="0">
                <a:hlinkClick r:id="rId3"/>
              </a:rPr>
              <a:t>https://scotentsd.github.io/testing/index.html</a:t>
            </a:r>
            <a:r>
              <a:rPr lang="en-US" sz="2800" dirty="0"/>
              <a:t> </a:t>
            </a:r>
            <a:endParaRPr lang="en-US" sz="5400" dirty="0"/>
          </a:p>
          <a:p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18123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09BF-5218-452E-8966-DB92947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8594"/>
          </a:xfrm>
        </p:spPr>
        <p:txBody>
          <a:bodyPr/>
          <a:lstStyle/>
          <a:p>
            <a:pPr algn="ctr"/>
            <a:r>
              <a:rPr lang="en-US">
                <a:latin typeface="Blackadder ITC" panose="020B0604020202020204" pitchFamily="82" charset="0"/>
                <a:cs typeface="Aharoni" panose="020B0604020202020204" pitchFamily="2" charset="-79"/>
              </a:rPr>
              <a:t>fin</a:t>
            </a:r>
            <a:endParaRPr lang="en-GB">
              <a:latin typeface="Blackadder ITC" panose="020B0604020202020204" pitchFamily="82" charset="0"/>
              <a:cs typeface="Aharoni" panose="020B0604020202020204" pitchFamily="2" charset="-79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BD00D-7D1F-7741-BEB3-B25E8821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Office Theme</vt:lpstr>
      <vt:lpstr>Expression of Interest v4 &amp; V5</vt:lpstr>
      <vt:lpstr>Test Summary</vt:lpstr>
      <vt:lpstr>V4  https://scotentsd.github.io/testing/test_om/v4.html </vt:lpstr>
      <vt:lpstr>V5 https://www.cognitoforms.com/CognitoForms79/BusinessSupportForAProjectOrOpportunity </vt:lpstr>
      <vt:lpstr>PowerPoint Presentation</vt:lpstr>
      <vt:lpstr>PowerPoint Presentation</vt:lpstr>
      <vt:lpstr>Older versions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of Interest</dc:title>
  <dc:creator/>
  <cp:lastModifiedBy/>
  <cp:revision>2</cp:revision>
  <dcterms:created xsi:type="dcterms:W3CDTF">2020-12-01T15:43:33Z</dcterms:created>
  <dcterms:modified xsi:type="dcterms:W3CDTF">2021-01-07T15:00:02Z</dcterms:modified>
</cp:coreProperties>
</file>