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5" autoAdjust="0"/>
  </p:normalViewPr>
  <p:slideViewPr>
    <p:cSldViewPr snapToGrid="0">
      <p:cViewPr varScale="1">
        <p:scale>
          <a:sx n="163" d="100"/>
          <a:sy n="163" d="100"/>
        </p:scale>
        <p:origin x="17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7" d="100"/>
          <a:sy n="137" d="100"/>
        </p:scale>
        <p:origin x="468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F1CC2-EAE0-4131-AF43-7DBDB2AECCE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A0339-3986-4AF2-8800-7906ABD4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A0339-3986-4AF2-8800-7906ABD48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A50-B6F1-097D-12C7-E36AD7F20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6D449-CA22-0850-AF15-618BB8FD7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AE61-99DB-774C-C5F3-1349A4F2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F4DB-5AD6-473E-7A0F-70B81094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343D-3FE4-1E4E-6EBF-90ED7CC6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5D6D-0595-897C-8D69-3B664D60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97624-2ACA-C456-84A2-8890037E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4F5B-0070-55C3-9CAB-77701A3F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3A75-36C1-73A4-60A7-CCF0BAE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FA57-4FD0-B1B1-2B18-B435490B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D27A5-0D2D-38B1-5C0D-08EB7C448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49DB-D7A2-CAB4-FE4F-E5A12EDC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35D4-0D38-9740-7A86-328F21B0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4189-9035-6D8A-3B9A-CCD2998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BAFA-8664-E409-7B21-C4D66EF1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F977-9F4E-AB24-9593-D622434B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E79F-ED71-D7B4-39C7-FFC3BFFF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D3BB-4C1E-F5CF-2C48-57C1FEB2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33E6-4A86-D0A5-B0C7-A9D74E4D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58F-A2BE-6AF0-B80E-CD8AE80F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58F2-ECB9-948A-2120-24FC0C2D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88963-9FCB-9197-D5F0-D5A8A89E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374B-4A48-BA6D-C439-31725667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2886-7D4E-19F6-DB65-DC7764D6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6D0F-0187-69A4-3E34-2C6E7D83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0B8-CB68-818D-0BE9-8094FE2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6BA0-E0B2-BAB7-74F1-FF1F63EFA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9DF25-9980-F3DC-24DA-C50681B3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C228-F1F7-42DF-8D24-71AFD69B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45F29-25D0-35CE-0182-D15646E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ECA0-1D3B-FEFF-0FFA-707234F9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35CE-195B-9249-10E8-962E9DD1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7DF3-01F9-3C3D-7445-3E8038E6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93FC-F25A-7A18-63C8-D7E3E967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16A3C-9B92-E967-5837-CFB51B373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F6873-C016-70C2-45CB-14FDDD99F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D52EE-06DF-C126-1C70-83B78C7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BEE31-9194-6B54-7DFF-1FCFFE94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32CC-117C-1CCF-A4E2-FF584AB8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8C72-D5AD-5F0F-2F83-BBBACF05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2F281-284F-B1B8-2965-7FA2AAE4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4A16D-C86C-3D41-A389-3D42ADD8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C0512-3C92-8B14-2B98-2706283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2D824-2C10-C652-DD5C-D5DA41AA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F8609-6953-7E07-A332-4B1B036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63C78-1868-1C54-00A8-F82876C7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E7F2-5BD5-41A5-0EE4-FBBBD681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84CE-C365-8C03-E7EE-4E8A7D54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3E186-8992-BFE3-9908-FA02F7B3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2AA4-6EA4-444C-84BC-F6BE9700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9F3E-4343-7D63-B3AE-2A5CFC26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5C59-6A4B-95F9-3F96-A857FD99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C082-3107-A066-0E6E-E6274CDF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3C445-BDD2-4DD7-7554-1265786E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B1511-41C6-2688-DE5D-8D6FEBE5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F055-2155-940E-B68C-92A2A0F8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FCEA-D3BE-DCC4-80EC-C996F479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31D6-A631-649D-6AF1-5E29CC3D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F3F0E-C5C2-0424-8D50-04DF707E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BFE2-1BF9-D057-7441-E03721B07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B2F6-708F-F30E-DAF1-E77F0C115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AEB5-D389-495E-8022-88D6231BB301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8920-F127-697D-1BA0-C35296560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BFFB-733E-7474-237E-D46BF8F25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96B2-330F-4B7E-BC10-215F0C502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4D1843-04D2-1AD1-DA3D-1D20479AD03F}"/>
              </a:ext>
            </a:extLst>
          </p:cNvPr>
          <p:cNvSpPr/>
          <p:nvPr/>
        </p:nvSpPr>
        <p:spPr>
          <a:xfrm>
            <a:off x="10392155" y="3117757"/>
            <a:ext cx="1301261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Organism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11DE09-640D-B67B-DA06-3B994C8C1BDE}"/>
              </a:ext>
            </a:extLst>
          </p:cNvPr>
          <p:cNvSpPr/>
          <p:nvPr/>
        </p:nvSpPr>
        <p:spPr>
          <a:xfrm>
            <a:off x="4870204" y="1696246"/>
            <a:ext cx="1225796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Language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ED6BAB-B23A-683D-10E1-5EC16C550869}"/>
              </a:ext>
            </a:extLst>
          </p:cNvPr>
          <p:cNvSpPr/>
          <p:nvPr/>
        </p:nvSpPr>
        <p:spPr>
          <a:xfrm>
            <a:off x="4859991" y="4200463"/>
            <a:ext cx="1422158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Knowledge</a:t>
            </a:r>
            <a:r>
              <a:rPr lang="en-US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77C6A1-4C28-6D20-FCEB-4A62975D2A14}"/>
              </a:ext>
            </a:extLst>
          </p:cNvPr>
          <p:cNvSpPr/>
          <p:nvPr/>
        </p:nvSpPr>
        <p:spPr>
          <a:xfrm>
            <a:off x="8654915" y="3117757"/>
            <a:ext cx="808893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Soul</a:t>
            </a:r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E82676-87BE-D79A-41D3-0420D3DAA74B}"/>
              </a:ext>
            </a:extLst>
          </p:cNvPr>
          <p:cNvSpPr/>
          <p:nvPr/>
        </p:nvSpPr>
        <p:spPr>
          <a:xfrm>
            <a:off x="1176991" y="3116882"/>
            <a:ext cx="1301261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Existence</a:t>
            </a:r>
            <a:r>
              <a:rPr lang="en-US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43F6AC-4C87-763E-BEA8-2690121D83AB}"/>
              </a:ext>
            </a:extLst>
          </p:cNvPr>
          <p:cNvSpPr/>
          <p:nvPr/>
        </p:nvSpPr>
        <p:spPr>
          <a:xfrm>
            <a:off x="3037816" y="1696246"/>
            <a:ext cx="1112229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Thought</a:t>
            </a:r>
            <a:r>
              <a:rPr lang="en-US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EA89F6-4014-4984-7DA6-14833AE30F8E}"/>
              </a:ext>
            </a:extLst>
          </p:cNvPr>
          <p:cNvSpPr/>
          <p:nvPr/>
        </p:nvSpPr>
        <p:spPr>
          <a:xfrm>
            <a:off x="3229022" y="4200281"/>
            <a:ext cx="729816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Idea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EF9697-43BC-73FE-0752-2A23960CC898}"/>
              </a:ext>
            </a:extLst>
          </p:cNvPr>
          <p:cNvCxnSpPr>
            <a:cxnSpLocks/>
          </p:cNvCxnSpPr>
          <p:nvPr/>
        </p:nvCxnSpPr>
        <p:spPr>
          <a:xfrm>
            <a:off x="2430778" y="3668587"/>
            <a:ext cx="624660" cy="6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5422A0-CA0A-3A3C-FA96-16E04EBE110B}"/>
              </a:ext>
            </a:extLst>
          </p:cNvPr>
          <p:cNvSpPr/>
          <p:nvPr/>
        </p:nvSpPr>
        <p:spPr>
          <a:xfrm>
            <a:off x="2644629" y="2663735"/>
            <a:ext cx="2558563" cy="219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Geographica Hand" panose="02050602060000020003" pitchFamily="18" charset="0"/>
              </a:rPr>
              <a:t>Proxy,</a:t>
            </a:r>
            <a:r>
              <a:rPr lang="en-US" altLang="zh-CN" sz="1100" dirty="0" err="1">
                <a:solidFill>
                  <a:schemeClr val="tx1"/>
                </a:solidFill>
                <a:latin typeface="Geographica Hand" panose="02050602060000020003" pitchFamily="18" charset="0"/>
              </a:rPr>
              <a:t>Differentiation,Embodiment</a:t>
            </a:r>
            <a:endParaRPr lang="en-US" sz="1100" dirty="0">
              <a:solidFill>
                <a:schemeClr val="tx1"/>
              </a:solidFill>
              <a:latin typeface="Geographica Hand" panose="02050602060000020003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9F9377-3386-4066-4147-1E08FF7E5309}"/>
              </a:ext>
            </a:extLst>
          </p:cNvPr>
          <p:cNvSpPr/>
          <p:nvPr/>
        </p:nvSpPr>
        <p:spPr>
          <a:xfrm>
            <a:off x="7144371" y="3116882"/>
            <a:ext cx="700455" cy="480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graphica Hand" panose="02050602060000020003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Geographica Hand" panose="02050602060000020003" pitchFamily="18" charset="0"/>
              </a:rPr>
              <a:t>elf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38767B-E9C8-5635-B541-17F3083762DA}"/>
              </a:ext>
            </a:extLst>
          </p:cNvPr>
          <p:cNvCxnSpPr>
            <a:cxnSpLocks/>
          </p:cNvCxnSpPr>
          <p:nvPr/>
        </p:nvCxnSpPr>
        <p:spPr>
          <a:xfrm flipV="1">
            <a:off x="2477999" y="2299920"/>
            <a:ext cx="400129" cy="6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892D53-58C2-76D7-0EE4-4A868DDB421D}"/>
              </a:ext>
            </a:extLst>
          </p:cNvPr>
          <p:cNvCxnSpPr>
            <a:cxnSpLocks/>
          </p:cNvCxnSpPr>
          <p:nvPr/>
        </p:nvCxnSpPr>
        <p:spPr>
          <a:xfrm>
            <a:off x="8041956" y="3357205"/>
            <a:ext cx="39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39B960-85FF-A247-F3C0-E03EB5D11A42}"/>
              </a:ext>
            </a:extLst>
          </p:cNvPr>
          <p:cNvCxnSpPr>
            <a:cxnSpLocks/>
          </p:cNvCxnSpPr>
          <p:nvPr/>
        </p:nvCxnSpPr>
        <p:spPr>
          <a:xfrm>
            <a:off x="4201535" y="4440604"/>
            <a:ext cx="39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59AF54-1BBE-B70E-9399-FCC16D7A2A3B}"/>
              </a:ext>
            </a:extLst>
          </p:cNvPr>
          <p:cNvCxnSpPr>
            <a:cxnSpLocks/>
          </p:cNvCxnSpPr>
          <p:nvPr/>
        </p:nvCxnSpPr>
        <p:spPr>
          <a:xfrm>
            <a:off x="4288157" y="1941518"/>
            <a:ext cx="39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254F3A-CF41-78D4-2826-9673B8CEEFA4}"/>
              </a:ext>
            </a:extLst>
          </p:cNvPr>
          <p:cNvCxnSpPr>
            <a:cxnSpLocks/>
          </p:cNvCxnSpPr>
          <p:nvPr/>
        </p:nvCxnSpPr>
        <p:spPr>
          <a:xfrm>
            <a:off x="9739025" y="3357205"/>
            <a:ext cx="39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B56E-6C7C-5665-2F7D-C829CD2743BD}"/>
              </a:ext>
            </a:extLst>
          </p:cNvPr>
          <p:cNvCxnSpPr>
            <a:cxnSpLocks/>
          </p:cNvCxnSpPr>
          <p:nvPr/>
        </p:nvCxnSpPr>
        <p:spPr>
          <a:xfrm>
            <a:off x="6245780" y="1982139"/>
            <a:ext cx="798709" cy="10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D0AC30-E780-3347-6B47-381A1BD4F817}"/>
              </a:ext>
            </a:extLst>
          </p:cNvPr>
          <p:cNvCxnSpPr>
            <a:cxnSpLocks/>
          </p:cNvCxnSpPr>
          <p:nvPr/>
        </p:nvCxnSpPr>
        <p:spPr>
          <a:xfrm flipV="1">
            <a:off x="6346169" y="3641733"/>
            <a:ext cx="737926" cy="49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BA1F9F-08D4-C215-1BAE-8F18C9DC4754}"/>
              </a:ext>
            </a:extLst>
          </p:cNvPr>
          <p:cNvCxnSpPr>
            <a:cxnSpLocks/>
          </p:cNvCxnSpPr>
          <p:nvPr/>
        </p:nvCxnSpPr>
        <p:spPr>
          <a:xfrm flipV="1">
            <a:off x="6374314" y="3658389"/>
            <a:ext cx="2390691" cy="58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B01929-67EC-235E-C9CF-FA07539799E3}"/>
              </a:ext>
            </a:extLst>
          </p:cNvPr>
          <p:cNvCxnSpPr>
            <a:cxnSpLocks/>
          </p:cNvCxnSpPr>
          <p:nvPr/>
        </p:nvCxnSpPr>
        <p:spPr>
          <a:xfrm flipV="1">
            <a:off x="4028595" y="3547732"/>
            <a:ext cx="4555937" cy="7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8CE31A-5C56-56F5-2EF4-0C6D77053A34}"/>
              </a:ext>
            </a:extLst>
          </p:cNvPr>
          <p:cNvCxnSpPr>
            <a:cxnSpLocks/>
          </p:cNvCxnSpPr>
          <p:nvPr/>
        </p:nvCxnSpPr>
        <p:spPr>
          <a:xfrm>
            <a:off x="6161158" y="1876411"/>
            <a:ext cx="2519225" cy="11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9E059F-93B4-B4E4-4E5C-CF1BDE00E2C5}"/>
              </a:ext>
            </a:extLst>
          </p:cNvPr>
          <p:cNvCxnSpPr>
            <a:cxnSpLocks/>
          </p:cNvCxnSpPr>
          <p:nvPr/>
        </p:nvCxnSpPr>
        <p:spPr>
          <a:xfrm>
            <a:off x="4164097" y="2176892"/>
            <a:ext cx="4420434" cy="100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AB2166-D74A-CB6F-BF94-6410713A10F0}"/>
              </a:ext>
            </a:extLst>
          </p:cNvPr>
          <p:cNvCxnSpPr>
            <a:cxnSpLocks/>
          </p:cNvCxnSpPr>
          <p:nvPr/>
        </p:nvCxnSpPr>
        <p:spPr>
          <a:xfrm>
            <a:off x="4083599" y="2176892"/>
            <a:ext cx="2974942" cy="100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8063EB-A26A-814D-BE7A-AAF2FDF926B4}"/>
              </a:ext>
            </a:extLst>
          </p:cNvPr>
          <p:cNvCxnSpPr>
            <a:cxnSpLocks/>
          </p:cNvCxnSpPr>
          <p:nvPr/>
        </p:nvCxnSpPr>
        <p:spPr>
          <a:xfrm flipV="1">
            <a:off x="3972889" y="3529402"/>
            <a:ext cx="3085652" cy="6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6BDA72F-8916-B4A6-8035-50E267454DF6}"/>
              </a:ext>
            </a:extLst>
          </p:cNvPr>
          <p:cNvSpPr/>
          <p:nvPr/>
        </p:nvSpPr>
        <p:spPr>
          <a:xfrm>
            <a:off x="2543411" y="1496373"/>
            <a:ext cx="5428162" cy="34125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EDE4BDA-F56C-F98C-A023-46157538923E}"/>
              </a:ext>
            </a:extLst>
          </p:cNvPr>
          <p:cNvSpPr/>
          <p:nvPr/>
        </p:nvSpPr>
        <p:spPr>
          <a:xfrm>
            <a:off x="2492303" y="1067376"/>
            <a:ext cx="7221697" cy="42204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9C091C-C65D-C094-F64B-423FD9CD9CC1}"/>
              </a:ext>
            </a:extLst>
          </p:cNvPr>
          <p:cNvSpPr/>
          <p:nvPr/>
        </p:nvSpPr>
        <p:spPr>
          <a:xfrm>
            <a:off x="5761834" y="2229877"/>
            <a:ext cx="2202432" cy="4125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graphica Hand" panose="02050602060000020003" pitchFamily="18" charset="0"/>
              </a:rPr>
              <a:t>Fundamental Elements</a:t>
            </a:r>
            <a:endParaRPr lang="en-US" sz="1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2AF4041-8592-F4C8-AA9E-1D6E8BB2A966}"/>
              </a:ext>
            </a:extLst>
          </p:cNvPr>
          <p:cNvSpPr/>
          <p:nvPr/>
        </p:nvSpPr>
        <p:spPr>
          <a:xfrm>
            <a:off x="8022681" y="4245798"/>
            <a:ext cx="1691319" cy="4125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graphica Hand" panose="02050602060000020003" pitchFamily="18" charset="0"/>
              </a:rPr>
              <a:t>Reaction Vessel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03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7DD6E-8836-2E7D-3866-8C578A27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47" y="0"/>
            <a:ext cx="860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142F6-709E-B938-A871-64915684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36" y="340834"/>
            <a:ext cx="9760127" cy="61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Geographica Hand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</dc:creator>
  <cp:lastModifiedBy>alexander</cp:lastModifiedBy>
  <cp:revision>10</cp:revision>
  <dcterms:created xsi:type="dcterms:W3CDTF">2025-08-27T04:14:49Z</dcterms:created>
  <dcterms:modified xsi:type="dcterms:W3CDTF">2025-08-28T12:55:52Z</dcterms:modified>
</cp:coreProperties>
</file>