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838"/>
    <a:srgbClr val="FFCC00"/>
    <a:srgbClr val="DC1712"/>
    <a:srgbClr val="DE2214"/>
    <a:srgbClr val="C81F12"/>
    <a:srgbClr val="B71D11"/>
    <a:srgbClr val="EA3022"/>
    <a:srgbClr val="FFF8E7"/>
    <a:srgbClr val="FFFFE7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60" d="100"/>
          <a:sy n="160" d="100"/>
        </p:scale>
        <p:origin x="150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1977-7A65-4E7B-980A-327F04F2CE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092-4593-482F-AD12-A5FEC411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1977-7A65-4E7B-980A-327F04F2CE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092-4593-482F-AD12-A5FEC411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1977-7A65-4E7B-980A-327F04F2CE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092-4593-482F-AD12-A5FEC411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3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1977-7A65-4E7B-980A-327F04F2CE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092-4593-482F-AD12-A5FEC411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1977-7A65-4E7B-980A-327F04F2CE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092-4593-482F-AD12-A5FEC411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6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1977-7A65-4E7B-980A-327F04F2CE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092-4593-482F-AD12-A5FEC411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6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1977-7A65-4E7B-980A-327F04F2CE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092-4593-482F-AD12-A5FEC411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1977-7A65-4E7B-980A-327F04F2CE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092-4593-482F-AD12-A5FEC411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4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1977-7A65-4E7B-980A-327F04F2CE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092-4593-482F-AD12-A5FEC411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1977-7A65-4E7B-980A-327F04F2CE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092-4593-482F-AD12-A5FEC411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6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1977-7A65-4E7B-980A-327F04F2CE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DD092-4593-482F-AD12-A5FEC411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51977-7A65-4E7B-980A-327F04F2CE8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DD092-4593-482F-AD12-A5FEC4110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998865" y="855865"/>
            <a:ext cx="4794631" cy="4839030"/>
          </a:xfrm>
          <a:prstGeom prst="roundRect">
            <a:avLst>
              <a:gd name="adj" fmla="val 5005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604835" y="2109693"/>
            <a:ext cx="1097280" cy="1097280"/>
            <a:chOff x="4418379" y="855865"/>
            <a:chExt cx="1097280" cy="1097280"/>
          </a:xfrm>
        </p:grpSpPr>
        <p:sp>
          <p:nvSpPr>
            <p:cNvPr id="6" name="Rounded Rectangle 5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99156" y="939253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8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31497" y="2109693"/>
            <a:ext cx="1097280" cy="1097280"/>
            <a:chOff x="4418379" y="855865"/>
            <a:chExt cx="1097280" cy="1097280"/>
          </a:xfrm>
        </p:grpSpPr>
        <p:sp>
          <p:nvSpPr>
            <p:cNvPr id="9" name="Rounded Rectangle 8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9156" y="939253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7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8965" y="2106106"/>
            <a:ext cx="1097280" cy="1097280"/>
            <a:chOff x="4418379" y="855865"/>
            <a:chExt cx="1097280" cy="1097280"/>
          </a:xfrm>
        </p:grpSpPr>
        <p:sp>
          <p:nvSpPr>
            <p:cNvPr id="12" name="Rounded Rectangle 11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99156" y="939253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6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84820" y="2109693"/>
            <a:ext cx="1097280" cy="1097280"/>
            <a:chOff x="4418379" y="855865"/>
            <a:chExt cx="1097280" cy="1097280"/>
          </a:xfrm>
        </p:grpSpPr>
        <p:sp>
          <p:nvSpPr>
            <p:cNvPr id="33" name="Rounded Rectangle 32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99156" y="939253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5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04836" y="932675"/>
            <a:ext cx="1097280" cy="1097280"/>
            <a:chOff x="4418379" y="855865"/>
            <a:chExt cx="1097280" cy="1097280"/>
          </a:xfrm>
        </p:grpSpPr>
        <p:sp>
          <p:nvSpPr>
            <p:cNvPr id="36" name="Rounded Rectangle 35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99156" y="939253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4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31498" y="932675"/>
            <a:ext cx="1097280" cy="1097280"/>
            <a:chOff x="4418379" y="855865"/>
            <a:chExt cx="1097280" cy="1097280"/>
          </a:xfrm>
        </p:grpSpPr>
        <p:sp>
          <p:nvSpPr>
            <p:cNvPr id="39" name="Rounded Rectangle 38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99156" y="939253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3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58159" y="932675"/>
            <a:ext cx="1097280" cy="1097280"/>
            <a:chOff x="4418379" y="855865"/>
            <a:chExt cx="1097280" cy="1097280"/>
          </a:xfrm>
        </p:grpSpPr>
        <p:sp>
          <p:nvSpPr>
            <p:cNvPr id="42" name="Rounded Rectangle 41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9156" y="939253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2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084820" y="932675"/>
            <a:ext cx="1097280" cy="1097280"/>
            <a:chOff x="4418379" y="855865"/>
            <a:chExt cx="1097280" cy="1097280"/>
          </a:xfrm>
        </p:grpSpPr>
        <p:sp>
          <p:nvSpPr>
            <p:cNvPr id="45" name="Rounded Rectangle 44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99156" y="939253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1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594080" y="3298423"/>
            <a:ext cx="1097280" cy="1097280"/>
            <a:chOff x="4418379" y="855865"/>
            <a:chExt cx="1097280" cy="1097280"/>
          </a:xfrm>
        </p:grpSpPr>
        <p:sp>
          <p:nvSpPr>
            <p:cNvPr id="48" name="Rounded Rectangle 47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23628" y="939253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12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20742" y="3298423"/>
            <a:ext cx="1097280" cy="1097280"/>
            <a:chOff x="4418379" y="855865"/>
            <a:chExt cx="1097280" cy="1097280"/>
          </a:xfrm>
        </p:grpSpPr>
        <p:sp>
          <p:nvSpPr>
            <p:cNvPr id="51" name="Rounded Rectangle 50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23628" y="939253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11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48210" y="3294836"/>
            <a:ext cx="1097280" cy="1097280"/>
            <a:chOff x="4418379" y="855865"/>
            <a:chExt cx="1097280" cy="1097280"/>
          </a:xfrm>
        </p:grpSpPr>
        <p:sp>
          <p:nvSpPr>
            <p:cNvPr id="54" name="Rounded Rectangle 53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23628" y="939253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10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074065" y="3298423"/>
            <a:ext cx="1097280" cy="1097280"/>
            <a:chOff x="4418379" y="855865"/>
            <a:chExt cx="1097280" cy="1097280"/>
          </a:xfrm>
        </p:grpSpPr>
        <p:sp>
          <p:nvSpPr>
            <p:cNvPr id="57" name="Rounded Rectangle 56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99156" y="939253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9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31498" y="4497893"/>
            <a:ext cx="1097280" cy="1097280"/>
            <a:chOff x="4418379" y="855865"/>
            <a:chExt cx="1097280" cy="1097280"/>
          </a:xfrm>
        </p:grpSpPr>
        <p:sp>
          <p:nvSpPr>
            <p:cNvPr id="60" name="Rounded Rectangle 59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23628" y="939253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15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58966" y="4494306"/>
            <a:ext cx="1097280" cy="1097280"/>
            <a:chOff x="4418379" y="855865"/>
            <a:chExt cx="1097280" cy="1097280"/>
          </a:xfrm>
        </p:grpSpPr>
        <p:sp>
          <p:nvSpPr>
            <p:cNvPr id="63" name="Rounded Rectangle 62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523628" y="939253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14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084821" y="4497893"/>
            <a:ext cx="1097280" cy="1097280"/>
            <a:chOff x="4418379" y="855865"/>
            <a:chExt cx="1097280" cy="1097280"/>
          </a:xfrm>
        </p:grpSpPr>
        <p:sp>
          <p:nvSpPr>
            <p:cNvPr id="66" name="Rounded Rectangle 65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23628" y="939253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13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5286297" y="5965100"/>
            <a:ext cx="64330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New</a:t>
            </a:r>
            <a:endParaRPr lang="en-US" sz="2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058812" y="5963730"/>
            <a:ext cx="64330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Quit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413970" y="3994132"/>
            <a:ext cx="1097280" cy="1097280"/>
            <a:chOff x="4418379" y="855865"/>
            <a:chExt cx="1097280" cy="1097280"/>
          </a:xfrm>
        </p:grpSpPr>
        <p:sp>
          <p:nvSpPr>
            <p:cNvPr id="71" name="Rounded Rectangle 70"/>
            <p:cNvSpPr/>
            <p:nvPr/>
          </p:nvSpPr>
          <p:spPr>
            <a:xfrm>
              <a:off x="4418379" y="855865"/>
              <a:ext cx="1097280" cy="1097280"/>
            </a:xfrm>
            <a:prstGeom prst="roundRect">
              <a:avLst/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23628" y="939253"/>
              <a:ext cx="8867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5400" b="1" cap="none" spc="0" dirty="0" smtClean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10</a:t>
              </a:r>
              <a:endParaRPr lang="en-US" sz="54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7260350" y="5963348"/>
            <a:ext cx="1023912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  <a:cs typeface="Times New Roman"/>
              </a:rPr>
              <a:t>Continue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2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5005"/>
            <a:ext cx="9144000" cy="176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108196" y="855865"/>
            <a:ext cx="914400" cy="914400"/>
            <a:chOff x="7413970" y="3994132"/>
            <a:chExt cx="457200" cy="457200"/>
          </a:xfrm>
        </p:grpSpPr>
        <p:sp>
          <p:nvSpPr>
            <p:cNvPr id="8" name="Rounded Rectangle 7"/>
            <p:cNvSpPr>
              <a:spLocks noChangeAspect="1"/>
            </p:cNvSpPr>
            <p:nvPr/>
          </p:nvSpPr>
          <p:spPr>
            <a:xfrm>
              <a:off x="7413970" y="3994132"/>
              <a:ext cx="457200" cy="457200"/>
            </a:xfrm>
            <a:prstGeom prst="roundRect">
              <a:avLst>
                <a:gd name="adj" fmla="val 0"/>
              </a:avLst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23727" y="4017553"/>
              <a:ext cx="248626" cy="4154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4800" b="1" dirty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9</a:t>
              </a:r>
              <a:endParaRPr lang="en-US" sz="20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110390" y="855865"/>
            <a:ext cx="914400" cy="914400"/>
            <a:chOff x="7413970" y="3994132"/>
            <a:chExt cx="457200" cy="457200"/>
          </a:xfrm>
        </p:grpSpPr>
        <p:sp>
          <p:nvSpPr>
            <p:cNvPr id="12" name="Rounded Rectangle 11"/>
            <p:cNvSpPr>
              <a:spLocks noChangeAspect="1"/>
            </p:cNvSpPr>
            <p:nvPr/>
          </p:nvSpPr>
          <p:spPr>
            <a:xfrm>
              <a:off x="7413970" y="3994132"/>
              <a:ext cx="457200" cy="457200"/>
            </a:xfrm>
            <a:prstGeom prst="roundRect">
              <a:avLst>
                <a:gd name="adj" fmla="val 0"/>
              </a:avLst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23728" y="4017553"/>
              <a:ext cx="248626" cy="4154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4800" b="1" dirty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8</a:t>
              </a:r>
              <a:endParaRPr lang="en-US" sz="20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110492" y="855865"/>
            <a:ext cx="914400" cy="914400"/>
            <a:chOff x="7413970" y="3994132"/>
            <a:chExt cx="457200" cy="457200"/>
          </a:xfrm>
        </p:grpSpPr>
        <p:sp>
          <p:nvSpPr>
            <p:cNvPr id="15" name="Rounded Rectangle 14"/>
            <p:cNvSpPr>
              <a:spLocks noChangeAspect="1"/>
            </p:cNvSpPr>
            <p:nvPr/>
          </p:nvSpPr>
          <p:spPr>
            <a:xfrm>
              <a:off x="7413970" y="3994132"/>
              <a:ext cx="457200" cy="457200"/>
            </a:xfrm>
            <a:prstGeom prst="roundRect">
              <a:avLst>
                <a:gd name="adj" fmla="val 0"/>
              </a:avLst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3728" y="4017553"/>
              <a:ext cx="248626" cy="4154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4800" b="1" dirty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7</a:t>
              </a:r>
              <a:endParaRPr lang="en-US" sz="20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5109670" y="855865"/>
            <a:ext cx="914400" cy="914400"/>
            <a:chOff x="7413970" y="3994132"/>
            <a:chExt cx="457200" cy="457200"/>
          </a:xfrm>
        </p:grpSpPr>
        <p:sp>
          <p:nvSpPr>
            <p:cNvPr id="18" name="Rounded Rectangle 17"/>
            <p:cNvSpPr>
              <a:spLocks noChangeAspect="1"/>
            </p:cNvSpPr>
            <p:nvPr/>
          </p:nvSpPr>
          <p:spPr>
            <a:xfrm>
              <a:off x="7413970" y="3994132"/>
              <a:ext cx="457200" cy="457200"/>
            </a:xfrm>
            <a:prstGeom prst="roundRect">
              <a:avLst>
                <a:gd name="adj" fmla="val 0"/>
              </a:avLst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23728" y="4017553"/>
              <a:ext cx="248626" cy="4154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4800" b="1" dirty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6</a:t>
              </a:r>
              <a:endParaRPr lang="en-US" sz="20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4114800" y="861006"/>
            <a:ext cx="914400" cy="914400"/>
            <a:chOff x="7413970" y="3994132"/>
            <a:chExt cx="457200" cy="457200"/>
          </a:xfrm>
        </p:grpSpPr>
        <p:sp>
          <p:nvSpPr>
            <p:cNvPr id="21" name="Rounded Rectangle 20"/>
            <p:cNvSpPr>
              <a:spLocks noChangeAspect="1"/>
            </p:cNvSpPr>
            <p:nvPr/>
          </p:nvSpPr>
          <p:spPr>
            <a:xfrm>
              <a:off x="7413970" y="3994132"/>
              <a:ext cx="457200" cy="457200"/>
            </a:xfrm>
            <a:prstGeom prst="roundRect">
              <a:avLst>
                <a:gd name="adj" fmla="val 0"/>
              </a:avLst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23728" y="4017553"/>
              <a:ext cx="248626" cy="4154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4800" b="1" dirty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5</a:t>
              </a:r>
              <a:endParaRPr lang="en-US" sz="20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3112610" y="855865"/>
            <a:ext cx="914400" cy="914400"/>
            <a:chOff x="7413970" y="3994132"/>
            <a:chExt cx="457200" cy="457200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7413970" y="3994132"/>
              <a:ext cx="457200" cy="457200"/>
            </a:xfrm>
            <a:prstGeom prst="roundRect">
              <a:avLst>
                <a:gd name="adj" fmla="val 0"/>
              </a:avLst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23728" y="4017553"/>
              <a:ext cx="248626" cy="4154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4800" b="1" dirty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4</a:t>
              </a:r>
              <a:endParaRPr lang="en-US" sz="20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2114080" y="855865"/>
            <a:ext cx="914400" cy="914400"/>
            <a:chOff x="7413970" y="3994132"/>
            <a:chExt cx="457200" cy="4572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7413970" y="3994132"/>
              <a:ext cx="457200" cy="457200"/>
            </a:xfrm>
            <a:prstGeom prst="roundRect">
              <a:avLst>
                <a:gd name="adj" fmla="val 0"/>
              </a:avLst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523728" y="4017553"/>
              <a:ext cx="248626" cy="4154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4800" b="1" dirty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3</a:t>
              </a:r>
              <a:endParaRPr lang="en-US" sz="20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1115550" y="855865"/>
            <a:ext cx="914400" cy="914400"/>
            <a:chOff x="7413970" y="3994132"/>
            <a:chExt cx="457200" cy="457200"/>
          </a:xfrm>
        </p:grpSpPr>
        <p:sp>
          <p:nvSpPr>
            <p:cNvPr id="30" name="Rounded Rectangle 29"/>
            <p:cNvSpPr>
              <a:spLocks noChangeAspect="1"/>
            </p:cNvSpPr>
            <p:nvPr/>
          </p:nvSpPr>
          <p:spPr>
            <a:xfrm>
              <a:off x="7413970" y="3994132"/>
              <a:ext cx="457200" cy="457200"/>
            </a:xfrm>
            <a:prstGeom prst="roundRect">
              <a:avLst>
                <a:gd name="adj" fmla="val 0"/>
              </a:avLst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523728" y="4017553"/>
              <a:ext cx="248626" cy="4154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4800" b="1" dirty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2</a:t>
              </a:r>
              <a:endParaRPr lang="en-US" sz="20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155425" y="855865"/>
            <a:ext cx="914400" cy="914400"/>
            <a:chOff x="7413970" y="3994132"/>
            <a:chExt cx="457200" cy="457200"/>
          </a:xfrm>
        </p:grpSpPr>
        <p:sp>
          <p:nvSpPr>
            <p:cNvPr id="33" name="Rounded Rectangle 32"/>
            <p:cNvSpPr>
              <a:spLocks noChangeAspect="1"/>
            </p:cNvSpPr>
            <p:nvPr/>
          </p:nvSpPr>
          <p:spPr>
            <a:xfrm>
              <a:off x="7413970" y="3994132"/>
              <a:ext cx="457200" cy="457200"/>
            </a:xfrm>
            <a:prstGeom prst="roundRect">
              <a:avLst>
                <a:gd name="adj" fmla="val 0"/>
              </a:avLst>
            </a:prstGeom>
            <a:solidFill>
              <a:srgbClr val="FFF8E7"/>
            </a:solidFill>
            <a:ln w="3175"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523728" y="4017553"/>
              <a:ext cx="248626" cy="4154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tx2"/>
                </a:contourClr>
              </a:sp3d>
            </a:bodyPr>
            <a:lstStyle/>
            <a:p>
              <a:pPr algn="ctr"/>
              <a:r>
                <a:rPr lang="en-US" sz="4800" b="1" dirty="0">
                  <a:ln w="11430"/>
                  <a:solidFill>
                    <a:schemeClr val="tx2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1</a:t>
              </a:r>
              <a:endParaRPr lang="en-US" sz="2000" b="1" cap="none" spc="0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7" y="2276850"/>
            <a:ext cx="914400" cy="903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4" y="3352190"/>
            <a:ext cx="457162" cy="45716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011930" y="6283589"/>
            <a:ext cx="64330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New</a:t>
            </a:r>
            <a:endParaRPr lang="en-US" sz="2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9742" y="6282219"/>
            <a:ext cx="64330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Quit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27158" y="6281837"/>
            <a:ext cx="1023912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  <a:cs typeface="Times New Roman"/>
              </a:rPr>
              <a:t>Continue</a:t>
            </a:r>
            <a:endParaRPr lang="en-US" sz="2000" b="1" dirty="0" smtClean="0">
              <a:solidFill>
                <a:schemeClr val="tx2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01622" y="6281837"/>
            <a:ext cx="1553477" cy="30731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cs typeface="Times New Roman"/>
              </a:rPr>
              <a:t>Mark &amp; Save State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37835" y="6281837"/>
            <a:ext cx="709588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cs typeface="Times New Roman"/>
              </a:rPr>
              <a:t>Reset</a:t>
            </a:r>
          </a:p>
        </p:txBody>
      </p:sp>
      <p:sp>
        <p:nvSpPr>
          <p:cNvPr id="41" name="Rounded Rectangle 40"/>
          <p:cNvSpPr>
            <a:spLocks noChangeAspect="1"/>
          </p:cNvSpPr>
          <p:nvPr/>
        </p:nvSpPr>
        <p:spPr>
          <a:xfrm>
            <a:off x="1199680" y="4158695"/>
            <a:ext cx="914400" cy="914400"/>
          </a:xfrm>
          <a:prstGeom prst="roundRect">
            <a:avLst>
              <a:gd name="adj" fmla="val 0"/>
            </a:avLst>
          </a:prstGeom>
          <a:solidFill>
            <a:srgbClr val="FFF8E7"/>
          </a:solidFill>
          <a:ln w="3175"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61" y="227685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80" y="3352190"/>
            <a:ext cx="457162" cy="457162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882180" y="6283589"/>
            <a:ext cx="1278796" cy="30731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  <a:cs typeface="Times New Roman"/>
              </a:rPr>
              <a:t>Restore State</a:t>
            </a:r>
          </a:p>
        </p:txBody>
      </p:sp>
    </p:spTree>
    <p:extLst>
      <p:ext uri="{BB962C8B-B14F-4D97-AF65-F5344CB8AC3E}">
        <p14:creationId xmlns:p14="http://schemas.microsoft.com/office/powerpoint/2010/main" val="3142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31959"/>
            <a:ext cx="833437" cy="53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7" y="3031959"/>
            <a:ext cx="838200" cy="54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7" y="3040948"/>
            <a:ext cx="1038938" cy="53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0" y="1537054"/>
            <a:ext cx="440563" cy="389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75" y="3004428"/>
            <a:ext cx="877375" cy="6670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1238" y="3851454"/>
            <a:ext cx="643304" cy="3055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NEW</a:t>
            </a:r>
          </a:p>
          <a:p>
            <a:pPr algn="ctr"/>
            <a:r>
              <a:rPr lang="en-US" sz="900" dirty="0" smtClean="0"/>
              <a:t>GAME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5508589" y="3851454"/>
            <a:ext cx="643304" cy="30556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SUBMIT GUESS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6793714" y="3851455"/>
            <a:ext cx="637465" cy="3055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QUIT</a:t>
            </a:r>
          </a:p>
          <a:p>
            <a:pPr algn="ctr"/>
            <a:r>
              <a:rPr lang="en-US" sz="900" dirty="0" smtClean="0"/>
              <a:t>GAME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6151893" y="3851452"/>
            <a:ext cx="641821" cy="3055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REVEAL</a:t>
            </a:r>
          </a:p>
          <a:p>
            <a:pPr algn="ctr"/>
            <a:r>
              <a:rPr lang="en-US" sz="900" dirty="0" smtClean="0"/>
              <a:t>CODE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4639106" y="4463685"/>
            <a:ext cx="643304" cy="3055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ADD</a:t>
            </a:r>
          </a:p>
          <a:p>
            <a:pPr algn="ctr"/>
            <a:r>
              <a:rPr lang="en-US" sz="900" dirty="0" smtClean="0"/>
              <a:t>FRAME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5455192" y="4463685"/>
            <a:ext cx="643304" cy="30556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PLAY</a:t>
            </a:r>
          </a:p>
          <a:p>
            <a:pPr algn="ctr"/>
            <a:r>
              <a:rPr lang="en-US" sz="900" dirty="0" smtClean="0"/>
              <a:t>FRAMES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7112446" y="4463686"/>
            <a:ext cx="637465" cy="3055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90521" y="4463683"/>
            <a:ext cx="641821" cy="3055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SAVE</a:t>
            </a:r>
          </a:p>
          <a:p>
            <a:pPr algn="ctr"/>
            <a:r>
              <a:rPr lang="en-US" sz="900" dirty="0" smtClean="0"/>
              <a:t>TO FILE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 rot="16200000">
            <a:off x="7111250" y="1631726"/>
            <a:ext cx="3625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/>
                <a:cs typeface="Times New Roman"/>
              </a:rPr>
              <a:t>►</a:t>
            </a:r>
            <a:endParaRPr lang="en-US" sz="1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7111249" y="1904406"/>
            <a:ext cx="36259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/>
                <a:cs typeface="Times New Roman"/>
              </a:rPr>
              <a:t>◄</a:t>
            </a:r>
            <a:endParaRPr lang="en-US" sz="1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27313" y="5001927"/>
            <a:ext cx="643304" cy="3055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APPEND</a:t>
            </a:r>
          </a:p>
          <a:p>
            <a:pPr algn="ctr"/>
            <a:r>
              <a:rPr lang="en-US" sz="900" dirty="0" smtClean="0"/>
              <a:t>FRAME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5455192" y="5001927"/>
            <a:ext cx="643304" cy="30556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PLAY</a:t>
            </a:r>
          </a:p>
          <a:p>
            <a:pPr algn="ctr"/>
            <a:r>
              <a:rPr lang="en-US" sz="900" dirty="0" smtClean="0"/>
              <a:t>FRAMES</a:t>
            </a:r>
            <a:endParaRPr lang="en-US" sz="900" dirty="0"/>
          </a:p>
        </p:txBody>
      </p:sp>
      <p:sp>
        <p:nvSpPr>
          <p:cNvPr id="20" name="Rectangle 19"/>
          <p:cNvSpPr/>
          <p:nvPr/>
        </p:nvSpPr>
        <p:spPr>
          <a:xfrm>
            <a:off x="7941415" y="5001929"/>
            <a:ext cx="637465" cy="3055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19490" y="5001926"/>
            <a:ext cx="641821" cy="3055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SAVE</a:t>
            </a:r>
          </a:p>
          <a:p>
            <a:pPr algn="ctr"/>
            <a:r>
              <a:rPr lang="en-US" sz="900" dirty="0" smtClean="0"/>
              <a:t>TO FILE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3015520" y="5001928"/>
            <a:ext cx="643304" cy="3055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SAVE</a:t>
            </a:r>
          </a:p>
          <a:p>
            <a:pPr algn="ctr"/>
            <a:r>
              <a:rPr lang="en-US" sz="900" dirty="0" smtClean="0"/>
              <a:t>FRAME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4639564" y="5001545"/>
            <a:ext cx="643304" cy="3055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DELETE</a:t>
            </a:r>
          </a:p>
          <a:p>
            <a:pPr algn="ctr"/>
            <a:r>
              <a:rPr lang="en-US" sz="900" dirty="0" smtClean="0"/>
              <a:t>FRAME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2214769" y="5001929"/>
            <a:ext cx="643304" cy="30556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INSERT</a:t>
            </a:r>
          </a:p>
          <a:p>
            <a:pPr algn="ctr"/>
            <a:r>
              <a:rPr lang="en-US" sz="900" dirty="0" smtClean="0"/>
              <a:t>FRAME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5455192" y="5457668"/>
            <a:ext cx="643304" cy="3055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►</a:t>
            </a:r>
            <a:endParaRPr lang="en-US" sz="2200" dirty="0" smtClean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68816" y="1720319"/>
            <a:ext cx="56618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 ►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55192" y="5915632"/>
            <a:ext cx="64330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►</a:t>
            </a:r>
            <a:endParaRPr lang="en-US" sz="2200" dirty="0" smtClean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19489" y="5483786"/>
            <a:ext cx="641821" cy="3055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SAVE FILE</a:t>
            </a:r>
          </a:p>
          <a:p>
            <a:pPr algn="ctr"/>
            <a:r>
              <a:rPr lang="en-US" sz="900" dirty="0" smtClean="0"/>
              <a:t>.h &amp; .json</a:t>
            </a:r>
            <a:endParaRPr lang="en-US" sz="900" dirty="0"/>
          </a:p>
        </p:txBody>
      </p:sp>
      <p:sp>
        <p:nvSpPr>
          <p:cNvPr id="30" name="Rectangle 29"/>
          <p:cNvSpPr/>
          <p:nvPr/>
        </p:nvSpPr>
        <p:spPr>
          <a:xfrm>
            <a:off x="6294183" y="5001543"/>
            <a:ext cx="641821" cy="305565"/>
          </a:xfrm>
          <a:prstGeom prst="rect">
            <a:avLst/>
          </a:prstGeom>
          <a:gradFill>
            <a:gsLst>
              <a:gs pos="0">
                <a:srgbClr val="FFD685"/>
              </a:gs>
              <a:gs pos="36000">
                <a:srgbClr val="FDEAC3"/>
              </a:gs>
              <a:gs pos="100000">
                <a:srgbClr val="FFF4E1"/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IMPORT JSON</a:t>
            </a:r>
            <a:endParaRPr lang="en-US" sz="900" dirty="0"/>
          </a:p>
        </p:txBody>
      </p:sp>
      <p:sp>
        <p:nvSpPr>
          <p:cNvPr id="4" name="Bent-Up Arrow 3"/>
          <p:cNvSpPr/>
          <p:nvPr/>
        </p:nvSpPr>
        <p:spPr>
          <a:xfrm rot="10800000">
            <a:off x="3827310" y="1393533"/>
            <a:ext cx="268795" cy="268836"/>
          </a:xfrm>
          <a:prstGeom prst="bentUpArrow">
            <a:avLst>
              <a:gd name="adj1" fmla="val 31093"/>
              <a:gd name="adj2" fmla="val 32342"/>
              <a:gd name="adj3" fmla="val 42844"/>
            </a:avLst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72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8251" y="1340788"/>
            <a:ext cx="64330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Drop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49364" y="1348552"/>
            <a:ext cx="64330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New</a:t>
            </a:r>
            <a:endParaRPr lang="en-US" sz="2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21879" y="1347182"/>
            <a:ext cx="64330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Quit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46278" y="2029202"/>
            <a:ext cx="1483963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cs typeface="Times New Roman"/>
              </a:rPr>
              <a:t>Finkel’s Rules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46277" y="2392065"/>
            <a:ext cx="148396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cs typeface="Times New Roman"/>
              </a:rPr>
              <a:t>Masters’ Rules</a:t>
            </a:r>
            <a:endParaRPr lang="en-US" sz="20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399884" y="193208"/>
            <a:ext cx="1136537" cy="1018074"/>
            <a:chOff x="2321718" y="702245"/>
            <a:chExt cx="1136537" cy="1018074"/>
          </a:xfrm>
        </p:grpSpPr>
        <p:sp>
          <p:nvSpPr>
            <p:cNvPr id="54" name="Isosceles Triangle 53"/>
            <p:cNvSpPr/>
            <p:nvPr/>
          </p:nvSpPr>
          <p:spPr>
            <a:xfrm>
              <a:off x="2321718" y="702245"/>
              <a:ext cx="1136537" cy="1018074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endCxn id="54" idx="0"/>
            </p:cNvCxnSpPr>
            <p:nvPr/>
          </p:nvCxnSpPr>
          <p:spPr>
            <a:xfrm flipV="1">
              <a:off x="2889983" y="702245"/>
              <a:ext cx="4" cy="6762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</p:cNvCxnSpPr>
            <p:nvPr/>
          </p:nvCxnSpPr>
          <p:spPr>
            <a:xfrm flipV="1">
              <a:off x="2321718" y="1378471"/>
              <a:ext cx="568265" cy="341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4"/>
            </p:cNvCxnSpPr>
            <p:nvPr/>
          </p:nvCxnSpPr>
          <p:spPr>
            <a:xfrm flipH="1" flipV="1">
              <a:off x="2889987" y="1378471"/>
              <a:ext cx="568268" cy="341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800684" y="193208"/>
            <a:ext cx="1136537" cy="1018074"/>
            <a:chOff x="2321718" y="702245"/>
            <a:chExt cx="1136537" cy="1018074"/>
          </a:xfrm>
        </p:grpSpPr>
        <p:grpSp>
          <p:nvGrpSpPr>
            <p:cNvPr id="43" name="Group 42"/>
            <p:cNvGrpSpPr/>
            <p:nvPr/>
          </p:nvGrpSpPr>
          <p:grpSpPr>
            <a:xfrm>
              <a:off x="2321718" y="702245"/>
              <a:ext cx="1136537" cy="1018074"/>
              <a:chOff x="2321718" y="702245"/>
              <a:chExt cx="1136537" cy="1018074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2321718" y="702245"/>
                <a:ext cx="1136537" cy="1018074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>
                <a:endCxn id="5" idx="0"/>
              </p:cNvCxnSpPr>
              <p:nvPr/>
            </p:nvCxnSpPr>
            <p:spPr>
              <a:xfrm flipV="1">
                <a:off x="2889983" y="702245"/>
                <a:ext cx="4" cy="67622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5" idx="2"/>
              </p:cNvCxnSpPr>
              <p:nvPr/>
            </p:nvCxnSpPr>
            <p:spPr>
              <a:xfrm flipV="1">
                <a:off x="2321718" y="1378471"/>
                <a:ext cx="568265" cy="341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5" idx="4"/>
              </p:cNvCxnSpPr>
              <p:nvPr/>
            </p:nvCxnSpPr>
            <p:spPr>
              <a:xfrm flipH="1" flipV="1">
                <a:off x="2889987" y="1378471"/>
                <a:ext cx="568268" cy="341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Oval 48"/>
            <p:cNvSpPr/>
            <p:nvPr/>
          </p:nvSpPr>
          <p:spPr>
            <a:xfrm>
              <a:off x="2838339" y="1323123"/>
              <a:ext cx="101523" cy="110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4949364" y="926152"/>
            <a:ext cx="64330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243AA6"/>
                </a:solidFill>
                <a:latin typeface="Papyrus" panose="03070502060502030205" pitchFamily="66" charset="0"/>
                <a:cs typeface="Times New Roman"/>
              </a:rPr>
              <a:t>New</a:t>
            </a:r>
            <a:endParaRPr lang="en-US" sz="2000" b="1" dirty="0" smtClean="0">
              <a:solidFill>
                <a:srgbClr val="243AA6"/>
              </a:solidFill>
              <a:latin typeface="Papyrus" panose="03070502060502030205" pitchFamily="66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21879" y="924782"/>
            <a:ext cx="64330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1D1D"/>
                </a:solidFill>
                <a:latin typeface="Papyrus" panose="03070502060502030205" pitchFamily="66" charset="0"/>
                <a:cs typeface="Times New Roman"/>
              </a:rPr>
              <a:t>Quit</a:t>
            </a:r>
            <a:endParaRPr lang="en-US" sz="2000" b="1" dirty="0" smtClean="0">
              <a:solidFill>
                <a:srgbClr val="FF1D1D"/>
              </a:solidFill>
              <a:latin typeface="Papyrus" panose="0307050206050203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61930" y="1393535"/>
            <a:ext cx="806505" cy="806505"/>
            <a:chOff x="961930" y="1393535"/>
            <a:chExt cx="806505" cy="806505"/>
          </a:xfrm>
        </p:grpSpPr>
        <p:sp>
          <p:nvSpPr>
            <p:cNvPr id="2" name="Rounded Rectangle 1"/>
            <p:cNvSpPr/>
            <p:nvPr/>
          </p:nvSpPr>
          <p:spPr>
            <a:xfrm>
              <a:off x="961930" y="1393535"/>
              <a:ext cx="806505" cy="806505"/>
            </a:xfrm>
            <a:prstGeom prst="roundRect">
              <a:avLst>
                <a:gd name="adj" fmla="val 23293"/>
              </a:avLst>
            </a:prstGeom>
            <a:solidFill>
              <a:srgbClr val="DC171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153955" y="15796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153955" y="1733219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458754" y="15796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53955" y="1886815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58755" y="1733218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06355" y="17320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58755" y="1886815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1930" y="2352440"/>
            <a:ext cx="806505" cy="806505"/>
            <a:chOff x="961930" y="1393535"/>
            <a:chExt cx="806505" cy="806505"/>
          </a:xfrm>
        </p:grpSpPr>
        <p:sp>
          <p:nvSpPr>
            <p:cNvPr id="16" name="Rounded Rectangle 15"/>
            <p:cNvSpPr/>
            <p:nvPr/>
          </p:nvSpPr>
          <p:spPr>
            <a:xfrm>
              <a:off x="961930" y="1393535"/>
              <a:ext cx="806505" cy="806505"/>
            </a:xfrm>
            <a:prstGeom prst="roundRect">
              <a:avLst>
                <a:gd name="adj" fmla="val 23293"/>
              </a:avLst>
            </a:prstGeom>
            <a:solidFill>
              <a:srgbClr val="DC171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06355" y="17320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94859" y="2352440"/>
            <a:ext cx="806505" cy="806505"/>
            <a:chOff x="961930" y="1393535"/>
            <a:chExt cx="806505" cy="806505"/>
          </a:xfrm>
        </p:grpSpPr>
        <p:sp>
          <p:nvSpPr>
            <p:cNvPr id="25" name="Rounded Rectangle 24"/>
            <p:cNvSpPr/>
            <p:nvPr/>
          </p:nvSpPr>
          <p:spPr>
            <a:xfrm>
              <a:off x="961930" y="1393535"/>
              <a:ext cx="806505" cy="806505"/>
            </a:xfrm>
            <a:prstGeom prst="roundRect">
              <a:avLst>
                <a:gd name="adj" fmla="val 23293"/>
              </a:avLst>
            </a:prstGeom>
            <a:solidFill>
              <a:srgbClr val="DC171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153955" y="15796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458755" y="1886815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27788" y="2352440"/>
            <a:ext cx="806505" cy="806505"/>
            <a:chOff x="961930" y="1393535"/>
            <a:chExt cx="806505" cy="806505"/>
          </a:xfrm>
        </p:grpSpPr>
        <p:sp>
          <p:nvSpPr>
            <p:cNvPr id="34" name="Rounded Rectangle 33"/>
            <p:cNvSpPr/>
            <p:nvPr/>
          </p:nvSpPr>
          <p:spPr>
            <a:xfrm>
              <a:off x="961930" y="1393535"/>
              <a:ext cx="806505" cy="806505"/>
            </a:xfrm>
            <a:prstGeom prst="roundRect">
              <a:avLst>
                <a:gd name="adj" fmla="val 23293"/>
              </a:avLst>
            </a:prstGeom>
            <a:solidFill>
              <a:srgbClr val="DC171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53955" y="15796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6355" y="17320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458755" y="1886815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60717" y="2352440"/>
            <a:ext cx="806505" cy="806505"/>
            <a:chOff x="961930" y="1393535"/>
            <a:chExt cx="806505" cy="806505"/>
          </a:xfrm>
        </p:grpSpPr>
        <p:sp>
          <p:nvSpPr>
            <p:cNvPr id="43" name="Rounded Rectangle 42"/>
            <p:cNvSpPr/>
            <p:nvPr/>
          </p:nvSpPr>
          <p:spPr>
            <a:xfrm>
              <a:off x="961930" y="1393535"/>
              <a:ext cx="806505" cy="806505"/>
            </a:xfrm>
            <a:prstGeom prst="roundRect">
              <a:avLst>
                <a:gd name="adj" fmla="val 23293"/>
              </a:avLst>
            </a:prstGeom>
            <a:solidFill>
              <a:srgbClr val="DC171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153955" y="15796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458754" y="15796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53955" y="1886815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458755" y="1886815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93646" y="2352440"/>
            <a:ext cx="806505" cy="806505"/>
            <a:chOff x="961930" y="1393535"/>
            <a:chExt cx="806505" cy="806505"/>
          </a:xfrm>
        </p:grpSpPr>
        <p:sp>
          <p:nvSpPr>
            <p:cNvPr id="52" name="Rounded Rectangle 51"/>
            <p:cNvSpPr/>
            <p:nvPr/>
          </p:nvSpPr>
          <p:spPr>
            <a:xfrm>
              <a:off x="961930" y="1393535"/>
              <a:ext cx="806505" cy="806505"/>
            </a:xfrm>
            <a:prstGeom prst="roundRect">
              <a:avLst>
                <a:gd name="adj" fmla="val 23293"/>
              </a:avLst>
            </a:prstGeom>
            <a:solidFill>
              <a:srgbClr val="DC171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153955" y="15796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458754" y="15796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153955" y="1886815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306355" y="17320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458755" y="1886815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626577" y="2352440"/>
            <a:ext cx="806505" cy="806505"/>
            <a:chOff x="961930" y="1393535"/>
            <a:chExt cx="806505" cy="806505"/>
          </a:xfrm>
        </p:grpSpPr>
        <p:sp>
          <p:nvSpPr>
            <p:cNvPr id="61" name="Rounded Rectangle 60"/>
            <p:cNvSpPr/>
            <p:nvPr/>
          </p:nvSpPr>
          <p:spPr>
            <a:xfrm>
              <a:off x="961930" y="1393535"/>
              <a:ext cx="806505" cy="806505"/>
            </a:xfrm>
            <a:prstGeom prst="roundRect">
              <a:avLst>
                <a:gd name="adj" fmla="val 23293"/>
              </a:avLst>
            </a:prstGeom>
            <a:solidFill>
              <a:srgbClr val="DC171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153955" y="15796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53955" y="1733219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458754" y="1579622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153955" y="1886815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458755" y="1733218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458755" y="1886815"/>
              <a:ext cx="115215" cy="1152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12700" h="127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49364" y="926152"/>
            <a:ext cx="736381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243AA6"/>
                </a:solidFill>
                <a:latin typeface="Papyrus" panose="03070502060502030205" pitchFamily="66" charset="0"/>
                <a:cs typeface="Times New Roman"/>
              </a:rPr>
              <a:t>Roll 1</a:t>
            </a:r>
            <a:endParaRPr lang="en-US" sz="2000" b="1" dirty="0" smtClean="0">
              <a:solidFill>
                <a:srgbClr val="243AA6"/>
              </a:solidFill>
              <a:latin typeface="Papyrus" panose="03070502060502030205" pitchFamily="66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70425" y="925770"/>
            <a:ext cx="736381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243AA6"/>
                </a:solidFill>
                <a:latin typeface="Papyrus" panose="03070502060502030205" pitchFamily="66" charset="0"/>
                <a:cs typeface="Times New Roman"/>
              </a:rPr>
              <a:t>Roll 2</a:t>
            </a:r>
            <a:endParaRPr lang="en-US" sz="2000" b="1" dirty="0" smtClean="0">
              <a:solidFill>
                <a:srgbClr val="243AA6"/>
              </a:solidFill>
              <a:latin typeface="Papyrus" panose="03070502060502030205" pitchFamily="66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61085" y="925770"/>
            <a:ext cx="736381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243AA6"/>
                </a:solidFill>
                <a:latin typeface="Papyrus" panose="03070502060502030205" pitchFamily="66" charset="0"/>
                <a:cs typeface="Times New Roman"/>
              </a:rPr>
              <a:t>Roll 3</a:t>
            </a:r>
            <a:endParaRPr lang="en-US" sz="2000" b="1" dirty="0" smtClean="0">
              <a:solidFill>
                <a:srgbClr val="243AA6"/>
              </a:solidFill>
              <a:latin typeface="Papyrus" panose="03070502060502030205" pitchFamily="66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22231" y="1354676"/>
            <a:ext cx="790646" cy="326442"/>
          </a:xfrm>
          <a:prstGeom prst="roundRect">
            <a:avLst>
              <a:gd name="adj" fmla="val 4031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589838"/>
                </a:solidFill>
                <a:latin typeface="Tempus Sans ITC" panose="04020404030D07020202" pitchFamily="82" charset="0"/>
                <a:cs typeface="Times New Roman"/>
              </a:rPr>
              <a:t>Roll 1</a:t>
            </a:r>
            <a:endParaRPr lang="en-US" sz="1600" b="1" dirty="0">
              <a:solidFill>
                <a:srgbClr val="589838"/>
              </a:solidFill>
              <a:latin typeface="Tempus Sans ITC" panose="04020404030D07020202" pitchFamily="82" charset="0"/>
              <a:cs typeface="Times New Roman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843292" y="1354676"/>
            <a:ext cx="790646" cy="326442"/>
          </a:xfrm>
          <a:prstGeom prst="roundRect">
            <a:avLst>
              <a:gd name="adj" fmla="val 4031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243AA6"/>
                </a:solidFill>
                <a:latin typeface="Tempus Sans ITC" panose="04020404030D07020202" pitchFamily="82" charset="0"/>
                <a:cs typeface="Times New Roman"/>
              </a:rPr>
              <a:t>Roll 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733952" y="1355300"/>
            <a:ext cx="790646" cy="326442"/>
          </a:xfrm>
          <a:prstGeom prst="roundRect">
            <a:avLst>
              <a:gd name="adj" fmla="val 4031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empus Sans ITC" panose="04020404030D07020202" pitchFamily="82" charset="0"/>
                <a:cs typeface="Times New Roman"/>
              </a:rPr>
              <a:t>Roll 3</a:t>
            </a:r>
            <a:endParaRPr lang="en-US" sz="1600" b="1" dirty="0">
              <a:solidFill>
                <a:srgbClr val="C00000"/>
              </a:solidFill>
              <a:latin typeface="Tempus Sans ITC" panose="04020404030D07020202" pitchFamily="82" charset="0"/>
              <a:cs typeface="Times New Roman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843294" y="1781201"/>
            <a:ext cx="790646" cy="326442"/>
          </a:xfrm>
          <a:prstGeom prst="roundRect">
            <a:avLst>
              <a:gd name="adj" fmla="val 4031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Papyrus" panose="03070502060502030205" pitchFamily="66" charset="0"/>
                <a:cs typeface="Times New Roman"/>
              </a:rPr>
              <a:t>Roll 2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6733951" y="1781201"/>
            <a:ext cx="948853" cy="326442"/>
          </a:xfrm>
          <a:prstGeom prst="roundRect">
            <a:avLst>
              <a:gd name="adj" fmla="val 4031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243AA6"/>
                </a:solidFill>
                <a:latin typeface="Tempus Sans ITC" panose="04020404030D07020202" pitchFamily="82" charset="0"/>
                <a:cs typeface="Times New Roman"/>
              </a:rPr>
              <a:t>Accept</a:t>
            </a:r>
            <a:endParaRPr lang="en-US" sz="1600" b="1" dirty="0">
              <a:solidFill>
                <a:srgbClr val="243AA6"/>
              </a:solidFill>
              <a:latin typeface="Tempus Sans ITC" panose="04020404030D07020202" pitchFamily="82" charset="0"/>
              <a:cs typeface="Times New Roman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922231" y="1777585"/>
            <a:ext cx="790646" cy="326442"/>
          </a:xfrm>
          <a:prstGeom prst="roundRect">
            <a:avLst>
              <a:gd name="adj" fmla="val 4031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Papyrus" panose="03070502060502030205" pitchFamily="66" charset="0"/>
                <a:cs typeface="Times New Roman"/>
              </a:rPr>
              <a:t>Roll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Papyrus" panose="03070502060502030205" pitchFamily="66" charset="0"/>
              <a:cs typeface="Times New Roman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894859" y="1393535"/>
            <a:ext cx="806505" cy="806505"/>
          </a:xfrm>
          <a:prstGeom prst="roundRect">
            <a:avLst>
              <a:gd name="adj" fmla="val 23293"/>
            </a:avLst>
          </a:prstGeom>
          <a:solidFill>
            <a:srgbClr val="DC171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733950" y="2219243"/>
            <a:ext cx="948853" cy="326442"/>
          </a:xfrm>
          <a:prstGeom prst="roundRect">
            <a:avLst>
              <a:gd name="adj" fmla="val 4031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Tempus Sans ITC" panose="04020404030D07020202" pitchFamily="82" charset="0"/>
                <a:cs typeface="Times New Roman"/>
              </a:rPr>
              <a:t>Accept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99020" y="473185"/>
            <a:ext cx="64330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589838"/>
                </a:solidFill>
                <a:latin typeface="Tempus Sans ITC" panose="04020404030D07020202" pitchFamily="82" charset="0"/>
                <a:cs typeface="Times New Roman"/>
              </a:rPr>
              <a:t>New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71535" y="471815"/>
            <a:ext cx="643304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Tempus Sans ITC" panose="04020404030D07020202" pitchFamily="82" charset="0"/>
                <a:cs typeface="Times New Roman"/>
              </a:rPr>
              <a:t>Quit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696421" y="2680026"/>
            <a:ext cx="1023912" cy="30556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243AA6"/>
                </a:solidFill>
                <a:latin typeface="Tempus Sans ITC" panose="04020404030D07020202" pitchFamily="82" charset="0"/>
                <a:cs typeface="Times New Roman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17696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115</Words>
  <Application>Microsoft Office PowerPoint</Application>
  <PresentationFormat>On-screen Show (4:3)</PresentationFormat>
  <Paragraphs>89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Pettygrove</dc:creator>
  <cp:lastModifiedBy>Scott Pettygrove</cp:lastModifiedBy>
  <cp:revision>97</cp:revision>
  <dcterms:created xsi:type="dcterms:W3CDTF">2023-12-01T16:17:35Z</dcterms:created>
  <dcterms:modified xsi:type="dcterms:W3CDTF">2024-08-12T18:44:13Z</dcterms:modified>
</cp:coreProperties>
</file>