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58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 Jensen" initials="SJ" lastIdx="1" clrIdx="0">
    <p:extLst>
      <p:ext uri="{19B8F6BF-5375-455C-9EA6-DF929625EA0E}">
        <p15:presenceInfo xmlns:p15="http://schemas.microsoft.com/office/powerpoint/2012/main" userId="bc0cad54badd1e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C90A-336B-44FA-B04A-4444D21A8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9F617-6DA8-4E5C-BDDF-413A4490B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3B59E-70A5-41C9-81AD-D6DBBA76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C7E1-582E-4AB2-85BF-A0FE62F38CDC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1DF2-1859-459C-9C43-203E96D9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E018B-9670-4E08-93F8-6A8E6615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A7D-30E9-489F-91C1-09DC96F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0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057D-35FC-4414-90C7-B075826E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102F2-E799-4669-9D3E-50CD8FF6D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9FDBB-3777-42DD-86AB-0F8C73BE7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C7E1-582E-4AB2-85BF-A0FE62F38CDC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141E5-9C5B-4F32-9260-A3960490F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AB4F2-BD38-44DD-9DA4-78130415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A7D-30E9-489F-91C1-09DC96F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9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2A0F4-B472-4EC5-BBAE-2CE1F6977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91C10-8F9E-4CB2-ABED-F8DB4CDB3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F42EB-1828-4DC0-A7EA-6E95338A8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C7E1-582E-4AB2-85BF-A0FE62F38CDC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70C38-E354-436D-BFF5-B84EE4592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023C6-5485-48C9-9275-F70510A2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A7D-30E9-489F-91C1-09DC96F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5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1C709-2B15-4AB4-8965-FD9E6646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3AAD1-498B-4DFB-A2FF-0668BF9A7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00C48-0442-473F-8D55-D036DB1A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C7E1-582E-4AB2-85BF-A0FE62F38CDC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72BFE-1833-4965-947F-A1F67987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8F2A9-0206-4C7B-BEE6-8C407190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A7D-30E9-489F-91C1-09DC96F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9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E1A56-394A-4842-8797-2A9F1DE2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C17A2-D7B8-4C96-9642-BBAB6620A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D98A0-F7A0-4F0C-9058-D15C69C45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C7E1-582E-4AB2-85BF-A0FE62F38CDC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688F3-70D3-4132-B1B0-9E79E08F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72F6B-B4B3-4D9B-A14D-3445FF33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A7D-30E9-489F-91C1-09DC96F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F26A-3B19-4836-AC6C-8AE0EA20D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DD1C-5798-413E-B2FD-178A43F7E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ED404-CB07-4CD5-A62C-7F3DC313F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3E9BA-F4D9-44A1-99E5-BE4D7F1CE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C7E1-582E-4AB2-85BF-A0FE62F38CDC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FA6E6-6C33-4A5C-B190-AEB9533E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E0038-7A55-4C44-BD71-B6BA5EBD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A7D-30E9-489F-91C1-09DC96F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4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49C99-7632-4106-A25C-DE509737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E0678-A6DA-4B7D-AB8D-8CDB41133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E038A-209D-4516-B097-D948353E8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908E0-6FCF-4D93-9C0A-9F2471683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2FC05-2553-4D80-B769-482741A75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CFA3A5-8473-4DD4-AB3D-D4FEAE56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C7E1-582E-4AB2-85BF-A0FE62F38CDC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E8AE9F-3567-4302-8476-4C4FDB7E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202E90-64A2-4A37-817C-EC4CC5EC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A7D-30E9-489F-91C1-09DC96F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4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56B0-4531-48A4-89B8-D7165C87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1E1CDD-CEF6-4019-9D90-273C77DD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C7E1-582E-4AB2-85BF-A0FE62F38CDC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02C92-20B0-468A-B78D-C8DE810C9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7710A-896B-4545-9948-7A8FBEB7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A7D-30E9-489F-91C1-09DC96F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2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6F3254-B118-407D-8871-1598BBCD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C7E1-582E-4AB2-85BF-A0FE62F38CDC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BF2FAF-063A-4A8A-8ED1-EBD47350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F6150-1F51-4BCE-960C-D18B57B9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A7D-30E9-489F-91C1-09DC96F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4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C4963-82D3-4888-AF66-90C46F30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B0BBA-AE62-493B-A187-E093741E4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BAFC1-C057-414C-B180-E22FE12A3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1C117-7310-4646-8823-73FD6305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C7E1-582E-4AB2-85BF-A0FE62F38CDC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F3533-09F5-4113-99B9-3607D36B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50424-A26B-40AE-B752-445C1171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A7D-30E9-489F-91C1-09DC96F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6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E754-AB47-4FDE-B9F4-349565AF6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60B26C-6EF4-4608-BD81-DDA82694B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3F81E-1855-4F64-8949-515ACA22B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1FE08-74A2-4DDF-91F9-FFAD0F54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C7E1-582E-4AB2-85BF-A0FE62F38CDC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E2B03-CE5B-4E4E-A1C8-73F47D103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38010-ABF9-4C57-A80E-0C27DE27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A7D-30E9-489F-91C1-09DC96F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3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08AF26-21F0-44FE-816E-CAC3AE57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C9A29-E5A7-40C4-A87A-6155E6675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FD56B-2A45-4FF4-8EC4-704FF92EF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7C7E1-582E-4AB2-85BF-A0FE62F38CDC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0D643-3F9E-4963-8ACD-62C1AAFE8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F0A4E-37A5-4E98-AB32-A538B89BC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BEA7D-30E9-489F-91C1-09DC96FE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2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ADBDAF-A007-45F0-A7CE-14D3A52B2BA1}"/>
              </a:ext>
            </a:extLst>
          </p:cNvPr>
          <p:cNvSpPr/>
          <p:nvPr/>
        </p:nvSpPr>
        <p:spPr>
          <a:xfrm>
            <a:off x="923838" y="1307949"/>
            <a:ext cx="2085975" cy="1190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351E35-E26B-4971-9A99-1E3FFD30A663}"/>
              </a:ext>
            </a:extLst>
          </p:cNvPr>
          <p:cNvSpPr/>
          <p:nvPr/>
        </p:nvSpPr>
        <p:spPr>
          <a:xfrm>
            <a:off x="4663483" y="1307949"/>
            <a:ext cx="2085975" cy="1190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Data</a:t>
            </a:r>
          </a:p>
          <a:p>
            <a:pPr algn="ctr"/>
            <a:r>
              <a:rPr lang="en-US" dirty="0"/>
              <a:t>Transfer to SQL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7612215-AD8E-4BCD-A428-AE2E99DEE9FF}"/>
              </a:ext>
            </a:extLst>
          </p:cNvPr>
          <p:cNvSpPr/>
          <p:nvPr/>
        </p:nvSpPr>
        <p:spPr>
          <a:xfrm>
            <a:off x="8533150" y="1282316"/>
            <a:ext cx="2085975" cy="1190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1F6176-AB61-425D-A73C-8B7909198646}"/>
              </a:ext>
            </a:extLst>
          </p:cNvPr>
          <p:cNvSpPr/>
          <p:nvPr/>
        </p:nvSpPr>
        <p:spPr>
          <a:xfrm>
            <a:off x="6132913" y="5280490"/>
            <a:ext cx="2085975" cy="1190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Plotting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9FA73FA-44F4-48A7-B8CD-9EBCEBADBAE3}"/>
              </a:ext>
            </a:extLst>
          </p:cNvPr>
          <p:cNvSpPr/>
          <p:nvPr/>
        </p:nvSpPr>
        <p:spPr>
          <a:xfrm>
            <a:off x="3296352" y="1658785"/>
            <a:ext cx="1020933" cy="435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F41B184-BACA-4444-B9B9-44039A072774}"/>
              </a:ext>
            </a:extLst>
          </p:cNvPr>
          <p:cNvSpPr/>
          <p:nvPr/>
        </p:nvSpPr>
        <p:spPr>
          <a:xfrm>
            <a:off x="7166019" y="1658785"/>
            <a:ext cx="1020933" cy="435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5D15D07-BF9B-4BE6-BE5D-E1A1B0357C9A}"/>
              </a:ext>
            </a:extLst>
          </p:cNvPr>
          <p:cNvSpPr/>
          <p:nvPr/>
        </p:nvSpPr>
        <p:spPr>
          <a:xfrm>
            <a:off x="6060219" y="3526809"/>
            <a:ext cx="2085975" cy="1190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In Data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2452017-3BAC-4941-952B-99BFBBE344F7}"/>
              </a:ext>
            </a:extLst>
          </p:cNvPr>
          <p:cNvSpPr/>
          <p:nvPr/>
        </p:nvSpPr>
        <p:spPr>
          <a:xfrm rot="5400000">
            <a:off x="10374095" y="2809555"/>
            <a:ext cx="490059" cy="435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4D32617-76A4-4EA0-9D03-57CA9FC50593}"/>
              </a:ext>
            </a:extLst>
          </p:cNvPr>
          <p:cNvSpPr/>
          <p:nvPr/>
        </p:nvSpPr>
        <p:spPr>
          <a:xfrm rot="10159127" flipV="1">
            <a:off x="3442369" y="2888397"/>
            <a:ext cx="4874545" cy="415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Automated Control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9AAFBC4-A421-4E55-BEF9-46824FA3B37F}"/>
              </a:ext>
            </a:extLst>
          </p:cNvPr>
          <p:cNvSpPr/>
          <p:nvPr/>
        </p:nvSpPr>
        <p:spPr>
          <a:xfrm>
            <a:off x="8825275" y="5280490"/>
            <a:ext cx="2085975" cy="1190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Accessing Historical Data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42C7AEB-9ED4-468B-A434-C63CB67F1E6A}"/>
              </a:ext>
            </a:extLst>
          </p:cNvPr>
          <p:cNvSpPr/>
          <p:nvPr/>
        </p:nvSpPr>
        <p:spPr>
          <a:xfrm rot="5400000">
            <a:off x="6994227" y="4817682"/>
            <a:ext cx="363348" cy="435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5101366-C389-4F79-9AF0-D56E36243E65}"/>
              </a:ext>
            </a:extLst>
          </p:cNvPr>
          <p:cNvSpPr/>
          <p:nvPr/>
        </p:nvSpPr>
        <p:spPr>
          <a:xfrm rot="1800000">
            <a:off x="8211413" y="4661241"/>
            <a:ext cx="649870" cy="435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BD5FFC8-D20A-44D8-9E5E-29566977448D}"/>
              </a:ext>
            </a:extLst>
          </p:cNvPr>
          <p:cNvSpPr/>
          <p:nvPr/>
        </p:nvSpPr>
        <p:spPr>
          <a:xfrm>
            <a:off x="1112322" y="3551076"/>
            <a:ext cx="2085975" cy="1190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5A5547B-9956-4567-BFCE-6C6151AE9C1D}"/>
              </a:ext>
            </a:extLst>
          </p:cNvPr>
          <p:cNvSpPr/>
          <p:nvPr/>
        </p:nvSpPr>
        <p:spPr>
          <a:xfrm rot="5400000">
            <a:off x="1947893" y="4833486"/>
            <a:ext cx="363348" cy="435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505633-A7D8-41F2-92E1-861C207F0028}"/>
              </a:ext>
            </a:extLst>
          </p:cNvPr>
          <p:cNvSpPr/>
          <p:nvPr/>
        </p:nvSpPr>
        <p:spPr>
          <a:xfrm>
            <a:off x="1086579" y="5283578"/>
            <a:ext cx="2085975" cy="1190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Equipment Commands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AD4A0D2-AE9D-4D3B-AB92-D9D42060C8A3}"/>
              </a:ext>
            </a:extLst>
          </p:cNvPr>
          <p:cNvSpPr/>
          <p:nvPr/>
        </p:nvSpPr>
        <p:spPr>
          <a:xfrm>
            <a:off x="4404249" y="1170853"/>
            <a:ext cx="2553489" cy="1464815"/>
          </a:xfrm>
          <a:prstGeom prst="round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602FAB-28E1-48FE-BCF7-B751F5396D69}"/>
              </a:ext>
            </a:extLst>
          </p:cNvPr>
          <p:cNvSpPr txBox="1"/>
          <p:nvPr/>
        </p:nvSpPr>
        <p:spPr>
          <a:xfrm>
            <a:off x="4663483" y="87627"/>
            <a:ext cx="207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Ver. 1 – No real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BF0214-1E10-4F9C-A5F5-CCE902BFD4A8}"/>
              </a:ext>
            </a:extLst>
          </p:cNvPr>
          <p:cNvSpPr txBox="1"/>
          <p:nvPr/>
        </p:nvSpPr>
        <p:spPr>
          <a:xfrm>
            <a:off x="5027357" y="760753"/>
            <a:ext cx="150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DAQ Software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7FDCB00-14A2-4B77-9822-972459B4ECEB}"/>
              </a:ext>
            </a:extLst>
          </p:cNvPr>
          <p:cNvSpPr/>
          <p:nvPr/>
        </p:nvSpPr>
        <p:spPr>
          <a:xfrm>
            <a:off x="8299392" y="1143880"/>
            <a:ext cx="2553489" cy="1464815"/>
          </a:xfrm>
          <a:prstGeom prst="round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B7D7DA-1E48-4FE5-98FB-189390A2C1CA}"/>
              </a:ext>
            </a:extLst>
          </p:cNvPr>
          <p:cNvSpPr txBox="1"/>
          <p:nvPr/>
        </p:nvSpPr>
        <p:spPr>
          <a:xfrm>
            <a:off x="9047050" y="760753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15F3080-98DF-4A22-86F5-73AFAEF3FD1C}"/>
              </a:ext>
            </a:extLst>
          </p:cNvPr>
          <p:cNvSpPr/>
          <p:nvPr/>
        </p:nvSpPr>
        <p:spPr>
          <a:xfrm>
            <a:off x="5869189" y="3407841"/>
            <a:ext cx="5327922" cy="3240937"/>
          </a:xfrm>
          <a:prstGeom prst="round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BB8180-A26F-4684-9E99-2448555FDD80}"/>
              </a:ext>
            </a:extLst>
          </p:cNvPr>
          <p:cNvSpPr txBox="1"/>
          <p:nvPr/>
        </p:nvSpPr>
        <p:spPr>
          <a:xfrm>
            <a:off x="6749458" y="3045512"/>
            <a:ext cx="367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Online/Offline Data (User Controlled)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9B862EB-614D-473F-A87F-40E3A0759C43}"/>
              </a:ext>
            </a:extLst>
          </p:cNvPr>
          <p:cNvSpPr/>
          <p:nvPr/>
        </p:nvSpPr>
        <p:spPr>
          <a:xfrm>
            <a:off x="941084" y="3457857"/>
            <a:ext cx="2446709" cy="3240937"/>
          </a:xfrm>
          <a:prstGeom prst="round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4F32022-F11E-47B7-B31B-0ED65B484CCA}"/>
              </a:ext>
            </a:extLst>
          </p:cNvPr>
          <p:cNvSpPr/>
          <p:nvPr/>
        </p:nvSpPr>
        <p:spPr>
          <a:xfrm rot="10800000" flipV="1">
            <a:off x="3446072" y="3794957"/>
            <a:ext cx="2316747" cy="1107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Manual Control </a:t>
            </a:r>
          </a:p>
          <a:p>
            <a:pPr algn="ctr"/>
            <a:r>
              <a:rPr lang="en-US" dirty="0"/>
              <a:t>Controller Updates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71786D-206F-4DDA-87B4-DA2718112434}"/>
              </a:ext>
            </a:extLst>
          </p:cNvPr>
          <p:cNvSpPr txBox="1"/>
          <p:nvPr/>
        </p:nvSpPr>
        <p:spPr>
          <a:xfrm>
            <a:off x="1269588" y="3038509"/>
            <a:ext cx="177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 Software</a:t>
            </a:r>
          </a:p>
        </p:txBody>
      </p:sp>
    </p:spTree>
    <p:extLst>
      <p:ext uri="{BB962C8B-B14F-4D97-AF65-F5344CB8AC3E}">
        <p14:creationId xmlns:p14="http://schemas.microsoft.com/office/powerpoint/2010/main" val="241603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ADBDAF-A007-45F0-A7CE-14D3A52B2BA1}"/>
              </a:ext>
            </a:extLst>
          </p:cNvPr>
          <p:cNvSpPr/>
          <p:nvPr/>
        </p:nvSpPr>
        <p:spPr>
          <a:xfrm>
            <a:off x="895350" y="600075"/>
            <a:ext cx="2085975" cy="1190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Fake 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351E35-E26B-4971-9A99-1E3FFD30A663}"/>
              </a:ext>
            </a:extLst>
          </p:cNvPr>
          <p:cNvSpPr/>
          <p:nvPr/>
        </p:nvSpPr>
        <p:spPr>
          <a:xfrm>
            <a:off x="4634995" y="600075"/>
            <a:ext cx="2085975" cy="1190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Data</a:t>
            </a:r>
          </a:p>
          <a:p>
            <a:pPr algn="ctr"/>
            <a:r>
              <a:rPr lang="en-US" dirty="0"/>
              <a:t>Transfer to SQL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7612215-AD8E-4BCD-A428-AE2E99DEE9FF}"/>
              </a:ext>
            </a:extLst>
          </p:cNvPr>
          <p:cNvSpPr/>
          <p:nvPr/>
        </p:nvSpPr>
        <p:spPr>
          <a:xfrm>
            <a:off x="8504662" y="574442"/>
            <a:ext cx="2085975" cy="1190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1F6176-AB61-425D-A73C-8B7909198646}"/>
              </a:ext>
            </a:extLst>
          </p:cNvPr>
          <p:cNvSpPr/>
          <p:nvPr/>
        </p:nvSpPr>
        <p:spPr>
          <a:xfrm>
            <a:off x="4696851" y="4803686"/>
            <a:ext cx="2085975" cy="1190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Plotting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9FA73FA-44F4-48A7-B8CD-9EBCEBADBAE3}"/>
              </a:ext>
            </a:extLst>
          </p:cNvPr>
          <p:cNvSpPr/>
          <p:nvPr/>
        </p:nvSpPr>
        <p:spPr>
          <a:xfrm>
            <a:off x="3267864" y="950911"/>
            <a:ext cx="1020933" cy="435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F41B184-BACA-4444-B9B9-44039A072774}"/>
              </a:ext>
            </a:extLst>
          </p:cNvPr>
          <p:cNvSpPr/>
          <p:nvPr/>
        </p:nvSpPr>
        <p:spPr>
          <a:xfrm>
            <a:off x="7137531" y="950911"/>
            <a:ext cx="1020933" cy="435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5D15D07-BF9B-4BE6-BE5D-E1A1B0357C9A}"/>
              </a:ext>
            </a:extLst>
          </p:cNvPr>
          <p:cNvSpPr/>
          <p:nvPr/>
        </p:nvSpPr>
        <p:spPr>
          <a:xfrm>
            <a:off x="4634995" y="2378662"/>
            <a:ext cx="2085975" cy="1190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In Data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2452017-3BAC-4941-952B-99BFBBE344F7}"/>
              </a:ext>
            </a:extLst>
          </p:cNvPr>
          <p:cNvSpPr/>
          <p:nvPr/>
        </p:nvSpPr>
        <p:spPr>
          <a:xfrm rot="8609399">
            <a:off x="7024964" y="2095367"/>
            <a:ext cx="1253808" cy="435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4D32617-76A4-4EA0-9D03-57CA9FC50593}"/>
              </a:ext>
            </a:extLst>
          </p:cNvPr>
          <p:cNvSpPr/>
          <p:nvPr/>
        </p:nvSpPr>
        <p:spPr>
          <a:xfrm rot="10800000">
            <a:off x="3161676" y="2756471"/>
            <a:ext cx="1175704" cy="435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9AAFBC4-A421-4E55-BEF9-46824FA3B37F}"/>
              </a:ext>
            </a:extLst>
          </p:cNvPr>
          <p:cNvSpPr/>
          <p:nvPr/>
        </p:nvSpPr>
        <p:spPr>
          <a:xfrm>
            <a:off x="8504661" y="4803686"/>
            <a:ext cx="2085975" cy="1190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Accessing Historical Data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42C7AEB-9ED4-468B-A434-C63CB67F1E6A}"/>
              </a:ext>
            </a:extLst>
          </p:cNvPr>
          <p:cNvSpPr/>
          <p:nvPr/>
        </p:nvSpPr>
        <p:spPr>
          <a:xfrm rot="5400000">
            <a:off x="5276108" y="3968983"/>
            <a:ext cx="927460" cy="435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5101366-C389-4F79-9AF0-D56E36243E65}"/>
              </a:ext>
            </a:extLst>
          </p:cNvPr>
          <p:cNvSpPr/>
          <p:nvPr/>
        </p:nvSpPr>
        <p:spPr>
          <a:xfrm rot="1800000">
            <a:off x="7162292" y="3957771"/>
            <a:ext cx="1253808" cy="435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BD5FFC8-D20A-44D8-9E5E-29566977448D}"/>
              </a:ext>
            </a:extLst>
          </p:cNvPr>
          <p:cNvSpPr/>
          <p:nvPr/>
        </p:nvSpPr>
        <p:spPr>
          <a:xfrm>
            <a:off x="895350" y="2396790"/>
            <a:ext cx="2085975" cy="1190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PID</a:t>
            </a:r>
          </a:p>
          <a:p>
            <a:pPr algn="ctr"/>
            <a:r>
              <a:rPr lang="en-US" dirty="0"/>
              <a:t>Controller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5A5547B-9956-4567-BFCE-6C6151AE9C1D}"/>
              </a:ext>
            </a:extLst>
          </p:cNvPr>
          <p:cNvSpPr/>
          <p:nvPr/>
        </p:nvSpPr>
        <p:spPr>
          <a:xfrm rot="5400000">
            <a:off x="1468299" y="3957771"/>
            <a:ext cx="927460" cy="435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505633-A7D8-41F2-92E1-861C207F0028}"/>
              </a:ext>
            </a:extLst>
          </p:cNvPr>
          <p:cNvSpPr/>
          <p:nvPr/>
        </p:nvSpPr>
        <p:spPr>
          <a:xfrm>
            <a:off x="889042" y="4803686"/>
            <a:ext cx="2085975" cy="1190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Equipment Commands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AD4A0D2-AE9D-4D3B-AB92-D9D42060C8A3}"/>
              </a:ext>
            </a:extLst>
          </p:cNvPr>
          <p:cNvSpPr/>
          <p:nvPr/>
        </p:nvSpPr>
        <p:spPr>
          <a:xfrm>
            <a:off x="4375761" y="462979"/>
            <a:ext cx="2553489" cy="1464815"/>
          </a:xfrm>
          <a:prstGeom prst="round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602FAB-28E1-48FE-BCF7-B751F5396D69}"/>
              </a:ext>
            </a:extLst>
          </p:cNvPr>
          <p:cNvSpPr txBox="1"/>
          <p:nvPr/>
        </p:nvSpPr>
        <p:spPr>
          <a:xfrm>
            <a:off x="4814508" y="118021"/>
            <a:ext cx="19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“Read”/Store Data</a:t>
            </a:r>
          </a:p>
        </p:txBody>
      </p:sp>
    </p:spTree>
    <p:extLst>
      <p:ext uri="{BB962C8B-B14F-4D97-AF65-F5344CB8AC3E}">
        <p14:creationId xmlns:p14="http://schemas.microsoft.com/office/powerpoint/2010/main" val="418525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1666-22D0-41B0-9E54-8DC46A427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9A8F-FF72-4782-B31C-E07B20F9F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– Best/Easiest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35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03CA7-3DB4-4B4D-BA16-89F3FA69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2CA6D-0B14-491F-BBBA-986677496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http://www.fao.org/3/ca2796en/CA2796EN.pdf</a:t>
            </a:r>
          </a:p>
        </p:txBody>
      </p:sp>
    </p:spTree>
    <p:extLst>
      <p:ext uri="{BB962C8B-B14F-4D97-AF65-F5344CB8AC3E}">
        <p14:creationId xmlns:p14="http://schemas.microsoft.com/office/powerpoint/2010/main" val="1432040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0DD40-5C84-4AC5-A77E-DE389659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Make Fake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7ADCB-A991-4363-A2C6-C23983382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Sensor Class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/>
              <a:t>Soil Moisture</a:t>
            </a:r>
          </a:p>
          <a:p>
            <a:pPr lvl="1"/>
            <a:r>
              <a:rPr lang="en-US" dirty="0"/>
              <a:t>Acidity</a:t>
            </a:r>
          </a:p>
          <a:p>
            <a:pPr lvl="1"/>
            <a:r>
              <a:rPr lang="en-US" dirty="0"/>
              <a:t>Light</a:t>
            </a:r>
          </a:p>
          <a:p>
            <a:pPr lvl="1"/>
            <a:r>
              <a:rPr lang="en-US" dirty="0"/>
              <a:t>Salinity</a:t>
            </a:r>
          </a:p>
          <a:p>
            <a:pPr lvl="1"/>
            <a:r>
              <a:rPr lang="en-US"/>
              <a:t>Visual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6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B3F7-CBC4-4486-9D48-667EB37F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Watching Plants?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DF966-A93F-4A9F-8F6E-04E98712F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Plant Class</a:t>
            </a:r>
          </a:p>
          <a:p>
            <a:pPr lvl="1"/>
            <a:r>
              <a:rPr lang="en-US" dirty="0"/>
              <a:t>Type</a:t>
            </a:r>
          </a:p>
          <a:p>
            <a:pPr lvl="1"/>
            <a:r>
              <a:rPr lang="en-US" dirty="0"/>
              <a:t>Growing Conditions (ideal range)</a:t>
            </a:r>
          </a:p>
          <a:p>
            <a:pPr lvl="2"/>
            <a:r>
              <a:rPr lang="en-US" dirty="0"/>
              <a:t>Temperature Range</a:t>
            </a:r>
          </a:p>
          <a:p>
            <a:pPr lvl="2"/>
            <a:r>
              <a:rPr lang="en-US" dirty="0"/>
              <a:t>Moisture</a:t>
            </a:r>
          </a:p>
          <a:p>
            <a:pPr lvl="2"/>
            <a:r>
              <a:rPr lang="en-US" dirty="0"/>
              <a:t>ETC</a:t>
            </a:r>
          </a:p>
          <a:p>
            <a:pPr lvl="1"/>
            <a:r>
              <a:rPr lang="en-US" dirty="0"/>
              <a:t>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2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9B16-2E2A-4D95-8053-07A87B46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ED612-CB2C-49F2-9852-FCA145E18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Database?</a:t>
            </a:r>
          </a:p>
        </p:txBody>
      </p:sp>
    </p:spTree>
    <p:extLst>
      <p:ext uri="{BB962C8B-B14F-4D97-AF65-F5344CB8AC3E}">
        <p14:creationId xmlns:p14="http://schemas.microsoft.com/office/powerpoint/2010/main" val="290243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2995</TotalTime>
  <Words>130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Outstanding Questions</vt:lpstr>
      <vt:lpstr>Testing Methods</vt:lpstr>
      <vt:lpstr>Make Fake Data</vt:lpstr>
      <vt:lpstr>Watching Plants?</vt:lpstr>
      <vt:lpstr>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Jensen</dc:creator>
  <cp:lastModifiedBy>Scott Jensen</cp:lastModifiedBy>
  <cp:revision>8</cp:revision>
  <dcterms:created xsi:type="dcterms:W3CDTF">2021-07-10T20:34:58Z</dcterms:created>
  <dcterms:modified xsi:type="dcterms:W3CDTF">2021-07-19T23:40:37Z</dcterms:modified>
</cp:coreProperties>
</file>