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58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Jensen" initials="SJ" lastIdx="1" clrIdx="0">
    <p:extLst>
      <p:ext uri="{19B8F6BF-5375-455C-9EA6-DF929625EA0E}">
        <p15:presenceInfo xmlns:p15="http://schemas.microsoft.com/office/powerpoint/2012/main" userId="bc0cad54badd1e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90A-336B-44FA-B04A-4444D21A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F617-6DA8-4E5C-BDDF-413A4490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B59E-70A5-41C9-81AD-D6DBBA7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1DF2-1859-459C-9C43-203E96D9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018B-9670-4E08-93F8-6A8E661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057D-35FC-4414-90C7-B075826E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02F2-E799-4669-9D3E-50CD8FF6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DBB-3777-42DD-86AB-0F8C73B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41E5-9C5B-4F32-9260-A396049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B4F2-BD38-44DD-9DA4-78130415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2A0F4-B472-4EC5-BBAE-2CE1F6977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1C10-8F9E-4CB2-ABED-F8DB4CDB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2EB-1828-4DC0-A7EA-6E95338A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0C38-E354-436D-BFF5-B84EE45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23C6-5485-48C9-9275-F70510A2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C709-2B15-4AB4-8965-FD9E664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AAD1-498B-4DFB-A2FF-0668BF9A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0C48-0442-473F-8D55-D036DB1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2BFE-1833-4965-947F-A1F67987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2A9-0206-4C7B-BEE6-8C40719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1A56-394A-4842-8797-2A9F1DE2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17A2-D7B8-4C96-9642-BBAB662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8A0-F7A0-4F0C-9058-D15C69C4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88F3-70D3-4132-B1B0-9E79E08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2F6B-B4B3-4D9B-A14D-3445FF3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26A-3B19-4836-AC6C-8AE0EA20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DD1C-5798-413E-B2FD-178A43F7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D404-CB07-4CD5-A62C-7F3DC313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E9BA-F4D9-44A1-99E5-BE4D7F1C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FA6E6-6C33-4A5C-B190-AEB9533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0038-7A55-4C44-BD71-B6BA5EB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9C99-7632-4106-A25C-DE50973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E0678-A6DA-4B7D-AB8D-8CDB4113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038A-209D-4516-B097-D948353E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908E0-6FCF-4D93-9C0A-9F247168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FC05-2553-4D80-B769-482741A7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FA3A5-8473-4DD4-AB3D-D4FEAE56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8AE9F-3567-4302-8476-4C4FDB7E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02E90-64A2-4A37-817C-EC4CC5E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56B0-4531-48A4-89B8-D7165C8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1CDD-CEF6-4019-9D90-273C77D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02C92-20B0-468A-B78D-C8DE810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710A-896B-4545-9948-7A8FBEB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F3254-B118-407D-8871-1598BBCD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2FAF-063A-4A8A-8ED1-EBD4735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6150-1F51-4BCE-960C-D18B57B9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4963-82D3-4888-AF66-90C46F30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BBA-AE62-493B-A187-E093741E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AFC1-C057-414C-B180-E22FE12A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C117-7310-4646-8823-73FD630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3533-09F5-4113-99B9-3607D36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0424-A26B-40AE-B752-445C117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754-AB47-4FDE-B9F4-349565AF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B26C-6EF4-4608-BD81-DDA82694B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F81E-1855-4F64-8949-515ACA2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FE08-74A2-4DDF-91F9-FFAD0F54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2B03-CE5B-4E4E-A1C8-73F47D1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8010-ABF9-4C57-A80E-0C27DE2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8AF26-21F0-44FE-816E-CAC3AE5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9A29-E5A7-40C4-A87A-6155E667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D56B-2A45-4FF4-8EC4-704FF92E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C7E1-582E-4AB2-85BF-A0FE62F38CD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D643-3F9E-4963-8ACD-62C1AAFE8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0A4E-37A5-4E98-AB32-A538B8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ADBDAF-A007-45F0-A7CE-14D3A52B2BA1}"/>
              </a:ext>
            </a:extLst>
          </p:cNvPr>
          <p:cNvSpPr/>
          <p:nvPr/>
        </p:nvSpPr>
        <p:spPr>
          <a:xfrm>
            <a:off x="923838" y="1307949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351E35-E26B-4971-9A99-1E3FFD30A663}"/>
              </a:ext>
            </a:extLst>
          </p:cNvPr>
          <p:cNvSpPr/>
          <p:nvPr/>
        </p:nvSpPr>
        <p:spPr>
          <a:xfrm>
            <a:off x="4663483" y="133713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Data</a:t>
            </a:r>
          </a:p>
          <a:p>
            <a:pPr algn="ctr"/>
            <a:r>
              <a:rPr lang="en-US" dirty="0"/>
              <a:t>Transfer to SQL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12215-AD8E-4BCD-A428-AE2E99DEE9FF}"/>
              </a:ext>
            </a:extLst>
          </p:cNvPr>
          <p:cNvSpPr/>
          <p:nvPr/>
        </p:nvSpPr>
        <p:spPr>
          <a:xfrm>
            <a:off x="7959572" y="4140539"/>
            <a:ext cx="2085975" cy="65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F6176-AB61-425D-A73C-8B7909198646}"/>
              </a:ext>
            </a:extLst>
          </p:cNvPr>
          <p:cNvSpPr/>
          <p:nvPr/>
        </p:nvSpPr>
        <p:spPr>
          <a:xfrm>
            <a:off x="6201865" y="5292335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Plotting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FA73FA-44F4-48A7-B8CD-9EBCEBADBAE3}"/>
              </a:ext>
            </a:extLst>
          </p:cNvPr>
          <p:cNvSpPr/>
          <p:nvPr/>
        </p:nvSpPr>
        <p:spPr>
          <a:xfrm>
            <a:off x="3296352" y="1658785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41B184-BACA-4444-B9B9-44039A072774}"/>
              </a:ext>
            </a:extLst>
          </p:cNvPr>
          <p:cNvSpPr/>
          <p:nvPr/>
        </p:nvSpPr>
        <p:spPr>
          <a:xfrm rot="2225230">
            <a:off x="7203803" y="1786986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D32617-76A4-4EA0-9D03-57CA9FC50593}"/>
              </a:ext>
            </a:extLst>
          </p:cNvPr>
          <p:cNvSpPr/>
          <p:nvPr/>
        </p:nvSpPr>
        <p:spPr>
          <a:xfrm rot="10800000" flipV="1">
            <a:off x="3394478" y="3685564"/>
            <a:ext cx="2398616" cy="415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Control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AAFBC4-A421-4E55-BEF9-46824FA3B37F}"/>
              </a:ext>
            </a:extLst>
          </p:cNvPr>
          <p:cNvSpPr/>
          <p:nvPr/>
        </p:nvSpPr>
        <p:spPr>
          <a:xfrm>
            <a:off x="8825275" y="528049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Historical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2C7AEB-9ED4-468B-A434-C63CB67F1E6A}"/>
              </a:ext>
            </a:extLst>
          </p:cNvPr>
          <p:cNvSpPr/>
          <p:nvPr/>
        </p:nvSpPr>
        <p:spPr>
          <a:xfrm rot="5400000">
            <a:off x="9646370" y="4808940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101366-C389-4F79-9AF0-D56E36243E65}"/>
              </a:ext>
            </a:extLst>
          </p:cNvPr>
          <p:cNvSpPr/>
          <p:nvPr/>
        </p:nvSpPr>
        <p:spPr>
          <a:xfrm rot="8470201">
            <a:off x="7309423" y="4712840"/>
            <a:ext cx="649870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D5FFC8-D20A-44D8-9E5E-29566977448D}"/>
              </a:ext>
            </a:extLst>
          </p:cNvPr>
          <p:cNvSpPr/>
          <p:nvPr/>
        </p:nvSpPr>
        <p:spPr>
          <a:xfrm>
            <a:off x="5963707" y="3090251"/>
            <a:ext cx="1292156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05633-A7D8-41F2-92E1-861C207F0028}"/>
              </a:ext>
            </a:extLst>
          </p:cNvPr>
          <p:cNvSpPr/>
          <p:nvPr/>
        </p:nvSpPr>
        <p:spPr>
          <a:xfrm>
            <a:off x="1112320" y="3835818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 Commands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D4A0D2-AE9D-4D3B-AB92-D9D42060C8A3}"/>
              </a:ext>
            </a:extLst>
          </p:cNvPr>
          <p:cNvSpPr/>
          <p:nvPr/>
        </p:nvSpPr>
        <p:spPr>
          <a:xfrm>
            <a:off x="802641" y="995217"/>
            <a:ext cx="6155098" cy="164045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02FAB-28E1-48FE-BCF7-B751F5396D69}"/>
              </a:ext>
            </a:extLst>
          </p:cNvPr>
          <p:cNvSpPr txBox="1"/>
          <p:nvPr/>
        </p:nvSpPr>
        <p:spPr>
          <a:xfrm>
            <a:off x="4663483" y="87627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Ver. 1 – Data artificially made/read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F0214-1E10-4F9C-A5F5-CCE902BFD4A8}"/>
              </a:ext>
            </a:extLst>
          </p:cNvPr>
          <p:cNvSpPr txBox="1"/>
          <p:nvPr/>
        </p:nvSpPr>
        <p:spPr>
          <a:xfrm>
            <a:off x="3055009" y="608112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DAQ Software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5F3080-98DF-4A22-86F5-73AFAEF3FD1C}"/>
              </a:ext>
            </a:extLst>
          </p:cNvPr>
          <p:cNvSpPr/>
          <p:nvPr/>
        </p:nvSpPr>
        <p:spPr>
          <a:xfrm>
            <a:off x="5869189" y="2787881"/>
            <a:ext cx="5327922" cy="386089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B8180-A26F-4684-9E99-2448555FDD80}"/>
              </a:ext>
            </a:extLst>
          </p:cNvPr>
          <p:cNvSpPr txBox="1"/>
          <p:nvPr/>
        </p:nvSpPr>
        <p:spPr>
          <a:xfrm>
            <a:off x="8331229" y="234962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B862EB-614D-473F-A87F-40E3A0759C43}"/>
              </a:ext>
            </a:extLst>
          </p:cNvPr>
          <p:cNvSpPr/>
          <p:nvPr/>
        </p:nvSpPr>
        <p:spPr>
          <a:xfrm>
            <a:off x="941084" y="3173927"/>
            <a:ext cx="2398617" cy="2034190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F32022-F11E-47B7-B31B-0ED65B484CCA}"/>
              </a:ext>
            </a:extLst>
          </p:cNvPr>
          <p:cNvSpPr/>
          <p:nvPr/>
        </p:nvSpPr>
        <p:spPr>
          <a:xfrm rot="10800000" flipV="1">
            <a:off x="3400249" y="4290927"/>
            <a:ext cx="2375416" cy="41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Command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1786D-206F-4DDA-87B4-DA2718112434}"/>
              </a:ext>
            </a:extLst>
          </p:cNvPr>
          <p:cNvSpPr txBox="1"/>
          <p:nvPr/>
        </p:nvSpPr>
        <p:spPr>
          <a:xfrm>
            <a:off x="1269585" y="2804594"/>
            <a:ext cx="17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6B9CD-94F4-4F16-8CB7-FBA96AC76269}"/>
              </a:ext>
            </a:extLst>
          </p:cNvPr>
          <p:cNvSpPr txBox="1"/>
          <p:nvPr/>
        </p:nvSpPr>
        <p:spPr>
          <a:xfrm>
            <a:off x="2970036" y="1002901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Army of Arduinos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26519F-0B66-42D4-AD2F-4B6D44BD17B1}"/>
              </a:ext>
            </a:extLst>
          </p:cNvPr>
          <p:cNvSpPr txBox="1"/>
          <p:nvPr/>
        </p:nvSpPr>
        <p:spPr>
          <a:xfrm>
            <a:off x="1304233" y="3173926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Army of Arduinos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FECD7-EB82-4FA8-9FA4-77F975DCDA04}"/>
              </a:ext>
            </a:extLst>
          </p:cNvPr>
          <p:cNvSpPr txBox="1"/>
          <p:nvPr/>
        </p:nvSpPr>
        <p:spPr>
          <a:xfrm>
            <a:off x="8023863" y="2835486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Raspberry Pi?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1A0999-F2BB-4BDD-A327-2791C8C34C8E}"/>
              </a:ext>
            </a:extLst>
          </p:cNvPr>
          <p:cNvSpPr/>
          <p:nvPr/>
        </p:nvSpPr>
        <p:spPr>
          <a:xfrm>
            <a:off x="7742069" y="3231328"/>
            <a:ext cx="2085975" cy="40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8C45CD7-7E8E-4D26-ABE2-379690473DE3}"/>
              </a:ext>
            </a:extLst>
          </p:cNvPr>
          <p:cNvSpPr/>
          <p:nvPr/>
        </p:nvSpPr>
        <p:spPr>
          <a:xfrm rot="5400000">
            <a:off x="8820885" y="3715852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A3FADAF-8680-40E9-A4E4-283C412DA539}"/>
              </a:ext>
            </a:extLst>
          </p:cNvPr>
          <p:cNvSpPr/>
          <p:nvPr/>
        </p:nvSpPr>
        <p:spPr>
          <a:xfrm rot="10800000">
            <a:off x="7253679" y="3418307"/>
            <a:ext cx="363348" cy="29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43B6FC-567A-4B12-B87F-DEEB24586E57}"/>
              </a:ext>
            </a:extLst>
          </p:cNvPr>
          <p:cNvSpPr/>
          <p:nvPr/>
        </p:nvSpPr>
        <p:spPr>
          <a:xfrm>
            <a:off x="7316200" y="3140767"/>
            <a:ext cx="363348" cy="28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89C-7F86-431A-94C0-19F86C0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B404-65B3-4DD7-9F43-9F70B75F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“Database normalization” 3</a:t>
            </a:r>
            <a:r>
              <a:rPr lang="en-US" baseline="30000" dirty="0"/>
              <a:t>rd</a:t>
            </a:r>
            <a:r>
              <a:rPr lang="en-US" dirty="0"/>
              <a:t> normalized form</a:t>
            </a:r>
          </a:p>
          <a:p>
            <a:pPr lvl="1"/>
            <a:r>
              <a:rPr lang="en-US" dirty="0"/>
              <a:t>Foreign keys???</a:t>
            </a:r>
          </a:p>
          <a:p>
            <a:pPr lvl="1"/>
            <a:r>
              <a:rPr lang="en-US" dirty="0"/>
              <a:t>Write/Read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7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3CD1-AA87-4829-B5A9-225CACA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D791-BE91-47FA-B2F0-CE71D12E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9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81C8-D035-407A-9FC3-09D31AD7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8315-5D2E-439F-A21A-39FD59F0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</a:t>
            </a:r>
          </a:p>
        </p:txBody>
      </p:sp>
    </p:spTree>
    <p:extLst>
      <p:ext uri="{BB962C8B-B14F-4D97-AF65-F5344CB8AC3E}">
        <p14:creationId xmlns:p14="http://schemas.microsoft.com/office/powerpoint/2010/main" val="9329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1666-22D0-41B0-9E54-8DC46A4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9A8F-FF72-4782-B31C-E07B20F9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Best/Easiest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3CA7-3DB4-4B4D-BA16-89F3FA69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CA6D-0B14-491F-BBBA-9866774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http://www.fao.org/3/ca2796en/CA2796EN.pdf</a:t>
            </a:r>
          </a:p>
        </p:txBody>
      </p:sp>
    </p:spTree>
    <p:extLst>
      <p:ext uri="{BB962C8B-B14F-4D97-AF65-F5344CB8AC3E}">
        <p14:creationId xmlns:p14="http://schemas.microsoft.com/office/powerpoint/2010/main" val="14320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D40-5C84-4AC5-A77E-DE38965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ADCB-A991-4363-A2C6-C2398338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Class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Soil Moisture</a:t>
            </a:r>
          </a:p>
          <a:p>
            <a:pPr lvl="1"/>
            <a:r>
              <a:rPr lang="en-US" dirty="0"/>
              <a:t>Acidity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Salinity</a:t>
            </a:r>
          </a:p>
          <a:p>
            <a:pPr lvl="1"/>
            <a:r>
              <a:rPr lang="en-US"/>
              <a:t>Visual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3F7-CBC4-4486-9D48-667EB37F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Watching Plants?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F966-A93F-4A9F-8F6E-04E98712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Class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Growing Conditions (ideal range)</a:t>
            </a:r>
          </a:p>
          <a:p>
            <a:pPr lvl="2"/>
            <a:r>
              <a:rPr lang="en-US" dirty="0"/>
              <a:t>Temperature Range</a:t>
            </a:r>
          </a:p>
          <a:p>
            <a:pPr lvl="2"/>
            <a:r>
              <a:rPr lang="en-US" dirty="0"/>
              <a:t>Moisture</a:t>
            </a:r>
          </a:p>
          <a:p>
            <a:pPr lvl="2"/>
            <a:r>
              <a:rPr lang="en-US" dirty="0"/>
              <a:t>ETC</a:t>
            </a:r>
          </a:p>
          <a:p>
            <a:pPr lvl="1"/>
            <a:r>
              <a:rPr lang="en-US" dirty="0"/>
              <a:t>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9B16-2E2A-4D95-8053-07A87B46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D612-CB2C-49F2-9852-FCA145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Database?</a:t>
            </a:r>
          </a:p>
        </p:txBody>
      </p:sp>
    </p:spTree>
    <p:extLst>
      <p:ext uri="{BB962C8B-B14F-4D97-AF65-F5344CB8AC3E}">
        <p14:creationId xmlns:p14="http://schemas.microsoft.com/office/powerpoint/2010/main" val="29024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124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HTTP Server</vt:lpstr>
      <vt:lpstr>SQL</vt:lpstr>
      <vt:lpstr>Device</vt:lpstr>
      <vt:lpstr>Outstanding Questions</vt:lpstr>
      <vt:lpstr>Testing Methods</vt:lpstr>
      <vt:lpstr>Make Fake Data</vt:lpstr>
      <vt:lpstr>Watching Plants?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Jensen</dc:creator>
  <cp:lastModifiedBy>Scott Jensen</cp:lastModifiedBy>
  <cp:revision>12</cp:revision>
  <dcterms:created xsi:type="dcterms:W3CDTF">2021-07-10T20:34:58Z</dcterms:created>
  <dcterms:modified xsi:type="dcterms:W3CDTF">2021-07-24T03:11:38Z</dcterms:modified>
</cp:coreProperties>
</file>