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/>
    <p:restoredTop sz="94708"/>
  </p:normalViewPr>
  <p:slideViewPr>
    <p:cSldViewPr snapToGrid="0" snapToObjects="1">
      <p:cViewPr varScale="1">
        <p:scale>
          <a:sx n="94" d="100"/>
          <a:sy n="94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08-ED53-9E46-95E6-23B44E4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model-class-diagram-demo-07-mvc-model</a:t>
            </a:r>
          </a:p>
        </p:txBody>
      </p:sp>
    </p:spTree>
    <p:extLst>
      <p:ext uri="{BB962C8B-B14F-4D97-AF65-F5344CB8AC3E}">
        <p14:creationId xmlns:p14="http://schemas.microsoft.com/office/powerpoint/2010/main" val="11772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D0630C-FB17-0E4C-A756-3B437772780F}"/>
              </a:ext>
            </a:extLst>
          </p:cNvPr>
          <p:cNvGrpSpPr/>
          <p:nvPr/>
        </p:nvGrpSpPr>
        <p:grpSpPr>
          <a:xfrm>
            <a:off x="4659857" y="2259449"/>
            <a:ext cx="2872287" cy="2339102"/>
            <a:chOff x="3897790" y="1311900"/>
            <a:chExt cx="3458441" cy="2339102"/>
          </a:xfrm>
        </p:grpSpPr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EC5D1D39-01C2-544F-83B5-7EB08783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MultipleChoiceQuestion</a:t>
              </a:r>
              <a:endParaRPr lang="en-US" altLang="en-US" sz="2000" dirty="0"/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9A3DB986-71F4-D74D-90AB-0008C689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question : string</a:t>
              </a:r>
            </a:p>
            <a:p>
              <a:pPr eaLnBrk="1" hangingPunct="1"/>
              <a:r>
                <a:rPr lang="en-US" altLang="en-US" sz="2000" dirty="0"/>
                <a:t>answer : string</a:t>
              </a:r>
            </a:p>
            <a:p>
              <a:pPr eaLnBrk="1" hangingPunct="1"/>
              <a:r>
                <a:rPr lang="en-US" altLang="en-US" sz="2000" dirty="0"/>
                <a:t>distractor_1 : string</a:t>
              </a:r>
            </a:p>
            <a:p>
              <a:pPr eaLnBrk="1" hangingPunct="1"/>
              <a:r>
                <a:rPr lang="en-US" altLang="en-US" sz="2000" dirty="0"/>
                <a:t>distractor_2 : string</a:t>
              </a:r>
            </a:p>
            <a:p>
              <a:pPr eaLnBrk="1" hangingPunct="1"/>
              <a:r>
                <a:rPr lang="en-US" altLang="en-US" sz="2000" dirty="0"/>
                <a:t>distractor_3 : string</a:t>
              </a:r>
            </a:p>
            <a:p>
              <a:pPr eaLnBrk="1" hangingPunct="1"/>
              <a:r>
                <a:rPr lang="en-US" altLang="en-US" sz="2000" dirty="0"/>
                <a:t>distractor_4 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08-ED53-9E46-95E6-23B44E4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model-class-diagram-demo-12-has-many-assoc</a:t>
            </a:r>
          </a:p>
        </p:txBody>
      </p:sp>
    </p:spTree>
    <p:extLst>
      <p:ext uri="{BB962C8B-B14F-4D97-AF65-F5344CB8AC3E}">
        <p14:creationId xmlns:p14="http://schemas.microsoft.com/office/powerpoint/2010/main" val="18302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D0630C-FB17-0E4C-A756-3B437772780F}"/>
              </a:ext>
            </a:extLst>
          </p:cNvPr>
          <p:cNvGrpSpPr/>
          <p:nvPr/>
        </p:nvGrpSpPr>
        <p:grpSpPr>
          <a:xfrm>
            <a:off x="7706867" y="2259449"/>
            <a:ext cx="2872287" cy="2339102"/>
            <a:chOff x="3897790" y="1311900"/>
            <a:chExt cx="3458441" cy="2339102"/>
          </a:xfrm>
        </p:grpSpPr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EC5D1D39-01C2-544F-83B5-7EB08783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MultipleChoiceQuestion</a:t>
              </a:r>
              <a:endParaRPr lang="en-US" altLang="en-US" sz="2000" dirty="0"/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9A3DB986-71F4-D74D-90AB-0008C689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question : string</a:t>
              </a:r>
            </a:p>
            <a:p>
              <a:pPr eaLnBrk="1" hangingPunct="1"/>
              <a:r>
                <a:rPr lang="en-US" altLang="en-US" sz="2000" dirty="0"/>
                <a:t>answer : string</a:t>
              </a:r>
            </a:p>
            <a:p>
              <a:pPr eaLnBrk="1" hangingPunct="1"/>
              <a:r>
                <a:rPr lang="en-US" altLang="en-US" sz="2000" dirty="0"/>
                <a:t>distractor_1 : string</a:t>
              </a:r>
            </a:p>
            <a:p>
              <a:pPr eaLnBrk="1" hangingPunct="1"/>
              <a:r>
                <a:rPr lang="en-US" altLang="en-US" sz="2000" dirty="0"/>
                <a:t>distractor_2 : string</a:t>
              </a:r>
            </a:p>
            <a:p>
              <a:pPr eaLnBrk="1" hangingPunct="1"/>
              <a:r>
                <a:rPr lang="en-US" altLang="en-US" sz="2000" dirty="0"/>
                <a:t>distractor_3 : string</a:t>
              </a:r>
            </a:p>
            <a:p>
              <a:pPr eaLnBrk="1" hangingPunct="1"/>
              <a:r>
                <a:rPr lang="en-US" altLang="en-US" sz="2000" dirty="0"/>
                <a:t>distractor_4 : string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53D60-DE0D-0C45-BECD-732F87913EF7}"/>
              </a:ext>
            </a:extLst>
          </p:cNvPr>
          <p:cNvGrpSpPr/>
          <p:nvPr/>
        </p:nvGrpSpPr>
        <p:grpSpPr>
          <a:xfrm>
            <a:off x="1612846" y="2259449"/>
            <a:ext cx="2872287" cy="1107996"/>
            <a:chOff x="3897790" y="1311900"/>
            <a:chExt cx="3458441" cy="1107996"/>
          </a:xfrm>
        </p:grpSpPr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F486DF5F-BEE6-6045-AC63-7E6477A34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Quiz</a:t>
              </a:r>
            </a:p>
          </p:txBody>
        </p:sp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7F9CCB82-B13A-9743-8F66-FF620E65F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title : string</a:t>
              </a:r>
            </a:p>
            <a:p>
              <a:pPr eaLnBrk="1" hangingPunct="1"/>
              <a:r>
                <a:rPr lang="en-US" altLang="en-US" sz="2000" dirty="0"/>
                <a:t>description : text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F90975-DC21-1E4E-9983-1D92EE59CFCF}"/>
              </a:ext>
            </a:extLst>
          </p:cNvPr>
          <p:cNvCxnSpPr>
            <a:stCxn id="7" idx="3"/>
          </p:cNvCxnSpPr>
          <p:nvPr/>
        </p:nvCxnSpPr>
        <p:spPr>
          <a:xfrm>
            <a:off x="4485133" y="3013502"/>
            <a:ext cx="3221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DEAD67-0DA9-0547-B18D-D0C4F801F4C9}"/>
              </a:ext>
            </a:extLst>
          </p:cNvPr>
          <p:cNvSpPr txBox="1"/>
          <p:nvPr/>
        </p:nvSpPr>
        <p:spPr>
          <a:xfrm>
            <a:off x="5824130" y="2590309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▶︎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1805D-E63F-BC47-9A92-D5ADB1D18DA5}"/>
              </a:ext>
            </a:extLst>
          </p:cNvPr>
          <p:cNvSpPr txBox="1"/>
          <p:nvPr/>
        </p:nvSpPr>
        <p:spPr>
          <a:xfrm>
            <a:off x="6608180" y="2688587"/>
            <a:ext cx="1095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*</a:t>
            </a:r>
          </a:p>
          <a:p>
            <a:pPr algn="r"/>
            <a:r>
              <a:rPr lang="en-US" sz="2000" dirty="0"/>
              <a:t>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A148A-124B-5D45-B44B-7B8B12D3BB6C}"/>
              </a:ext>
            </a:extLst>
          </p:cNvPr>
          <p:cNvSpPr txBox="1"/>
          <p:nvPr/>
        </p:nvSpPr>
        <p:spPr>
          <a:xfrm>
            <a:off x="4499709" y="2688587"/>
            <a:ext cx="61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  <a:p>
            <a:r>
              <a:rPr lang="en-US" sz="2000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0275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08-ED53-9E46-95E6-23B44E4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model-class-diagram-demo-13-auth</a:t>
            </a:r>
          </a:p>
        </p:txBody>
      </p:sp>
    </p:spTree>
    <p:extLst>
      <p:ext uri="{BB962C8B-B14F-4D97-AF65-F5344CB8AC3E}">
        <p14:creationId xmlns:p14="http://schemas.microsoft.com/office/powerpoint/2010/main" val="35322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D0630C-FB17-0E4C-A756-3B437772780F}"/>
              </a:ext>
            </a:extLst>
          </p:cNvPr>
          <p:cNvGrpSpPr/>
          <p:nvPr/>
        </p:nvGrpSpPr>
        <p:grpSpPr>
          <a:xfrm>
            <a:off x="9215481" y="2259449"/>
            <a:ext cx="2872287" cy="2339102"/>
            <a:chOff x="3897790" y="1311900"/>
            <a:chExt cx="3458441" cy="2339102"/>
          </a:xfrm>
        </p:grpSpPr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EC5D1D39-01C2-544F-83B5-7EB08783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MultipleChoiceQuestion</a:t>
              </a:r>
              <a:endParaRPr lang="en-US" altLang="en-US" sz="2000" dirty="0"/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9A3DB986-71F4-D74D-90AB-0008C689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question : string</a:t>
              </a:r>
            </a:p>
            <a:p>
              <a:pPr eaLnBrk="1" hangingPunct="1"/>
              <a:r>
                <a:rPr lang="en-US" altLang="en-US" sz="2000" dirty="0"/>
                <a:t>answer : string</a:t>
              </a:r>
            </a:p>
            <a:p>
              <a:pPr eaLnBrk="1" hangingPunct="1"/>
              <a:r>
                <a:rPr lang="en-US" altLang="en-US" sz="2000" dirty="0"/>
                <a:t>distractor_1 : string</a:t>
              </a:r>
            </a:p>
            <a:p>
              <a:pPr eaLnBrk="1" hangingPunct="1"/>
              <a:r>
                <a:rPr lang="en-US" altLang="en-US" sz="2000" dirty="0"/>
                <a:t>distractor_2 : string</a:t>
              </a:r>
            </a:p>
            <a:p>
              <a:pPr eaLnBrk="1" hangingPunct="1"/>
              <a:r>
                <a:rPr lang="en-US" altLang="en-US" sz="2000" dirty="0"/>
                <a:t>distractor_3 : string</a:t>
              </a:r>
            </a:p>
            <a:p>
              <a:pPr eaLnBrk="1" hangingPunct="1"/>
              <a:r>
                <a:rPr lang="en-US" altLang="en-US" sz="2000" dirty="0"/>
                <a:t>distractor_4 : string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53D60-DE0D-0C45-BECD-732F87913EF7}"/>
              </a:ext>
            </a:extLst>
          </p:cNvPr>
          <p:cNvGrpSpPr/>
          <p:nvPr/>
        </p:nvGrpSpPr>
        <p:grpSpPr>
          <a:xfrm>
            <a:off x="4664356" y="2259449"/>
            <a:ext cx="1947219" cy="1107996"/>
            <a:chOff x="3897790" y="1311900"/>
            <a:chExt cx="3458441" cy="1107996"/>
          </a:xfrm>
        </p:grpSpPr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F486DF5F-BEE6-6045-AC63-7E6477A34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Quiz</a:t>
              </a:r>
            </a:p>
          </p:txBody>
        </p:sp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7F9CCB82-B13A-9743-8F66-FF620E65F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title : string</a:t>
              </a:r>
            </a:p>
            <a:p>
              <a:pPr eaLnBrk="1" hangingPunct="1"/>
              <a:r>
                <a:rPr lang="en-US" altLang="en-US" sz="2000" dirty="0"/>
                <a:t>description : text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F90975-DC21-1E4E-9983-1D92EE59CFC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11575" y="3013502"/>
            <a:ext cx="26039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DEAD67-0DA9-0547-B18D-D0C4F801F4C9}"/>
              </a:ext>
            </a:extLst>
          </p:cNvPr>
          <p:cNvSpPr txBox="1"/>
          <p:nvPr/>
        </p:nvSpPr>
        <p:spPr>
          <a:xfrm>
            <a:off x="7502197" y="2641978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▶︎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1805D-E63F-BC47-9A92-D5ADB1D18DA5}"/>
              </a:ext>
            </a:extLst>
          </p:cNvPr>
          <p:cNvSpPr txBox="1"/>
          <p:nvPr/>
        </p:nvSpPr>
        <p:spPr>
          <a:xfrm>
            <a:off x="8158599" y="2656945"/>
            <a:ext cx="1095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*</a:t>
            </a:r>
          </a:p>
          <a:p>
            <a:pPr algn="r"/>
            <a:r>
              <a:rPr lang="en-US" sz="2000" dirty="0"/>
              <a:t>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A148A-124B-5D45-B44B-7B8B12D3BB6C}"/>
              </a:ext>
            </a:extLst>
          </p:cNvPr>
          <p:cNvSpPr txBox="1"/>
          <p:nvPr/>
        </p:nvSpPr>
        <p:spPr>
          <a:xfrm>
            <a:off x="6617414" y="2654170"/>
            <a:ext cx="61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  <a:p>
            <a:r>
              <a:rPr lang="en-US" sz="2000" dirty="0"/>
              <a:t>quiz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597AF0-32CA-0140-981F-57F887EB1D75}"/>
              </a:ext>
            </a:extLst>
          </p:cNvPr>
          <p:cNvGrpSpPr/>
          <p:nvPr/>
        </p:nvGrpSpPr>
        <p:grpSpPr>
          <a:xfrm>
            <a:off x="113231" y="2259449"/>
            <a:ext cx="1947218" cy="1107996"/>
            <a:chOff x="3897790" y="1311900"/>
            <a:chExt cx="3458441" cy="1107996"/>
          </a:xfrm>
        </p:grpSpPr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1F026FC9-5657-AE46-8EDE-5B1826BCF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User</a:t>
              </a:r>
            </a:p>
          </p:txBody>
        </p:sp>
        <p:sp>
          <p:nvSpPr>
            <p:cNvPr id="15" name="TextBox 29">
              <a:extLst>
                <a:ext uri="{FF2B5EF4-FFF2-40B4-BE49-F238E27FC236}">
                  <a16:creationId xmlns:a16="http://schemas.microsoft.com/office/drawing/2014/main" id="{46F7DD71-38B3-EF4C-BF9F-357C02020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email : string</a:t>
              </a:r>
            </a:p>
            <a:p>
              <a:pPr eaLnBrk="1" hangingPunct="1"/>
              <a:r>
                <a:rPr lang="en-US" altLang="en-US" sz="2000" dirty="0"/>
                <a:t>...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700EBA-4FF2-4546-B8A6-AB85841D1254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2060449" y="3013502"/>
            <a:ext cx="26039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10D20A-F47E-3D43-9963-C47489DAB695}"/>
              </a:ext>
            </a:extLst>
          </p:cNvPr>
          <p:cNvSpPr txBox="1"/>
          <p:nvPr/>
        </p:nvSpPr>
        <p:spPr>
          <a:xfrm>
            <a:off x="3025262" y="2644753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▶︎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014A44-43C8-BF4A-BE47-E8A68DCD7DB5}"/>
              </a:ext>
            </a:extLst>
          </p:cNvPr>
          <p:cNvSpPr txBox="1"/>
          <p:nvPr/>
        </p:nvSpPr>
        <p:spPr>
          <a:xfrm>
            <a:off x="4050084" y="2656945"/>
            <a:ext cx="61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*</a:t>
            </a:r>
          </a:p>
          <a:p>
            <a:pPr algn="r"/>
            <a:r>
              <a:rPr lang="en-US" sz="2000" dirty="0"/>
              <a:t>quiz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668590-178B-0C4A-BB41-0C9E7E8E93E2}"/>
              </a:ext>
            </a:extLst>
          </p:cNvPr>
          <p:cNvSpPr txBox="1"/>
          <p:nvPr/>
        </p:nvSpPr>
        <p:spPr>
          <a:xfrm>
            <a:off x="2060449" y="2654170"/>
            <a:ext cx="854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  <a:p>
            <a:r>
              <a:rPr lang="en-US" sz="2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193689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121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Theme</vt:lpstr>
      <vt:lpstr>model-class-diagram-demo-07-mvc-model</vt:lpstr>
      <vt:lpstr>PowerPoint Presentation</vt:lpstr>
      <vt:lpstr>model-class-diagram-demo-12-has-many-assoc</vt:lpstr>
      <vt:lpstr>PowerPoint Presentation</vt:lpstr>
      <vt:lpstr>model-class-diagram-demo-13-auth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27</cp:revision>
  <dcterms:created xsi:type="dcterms:W3CDTF">2018-09-13T20:25:44Z</dcterms:created>
  <dcterms:modified xsi:type="dcterms:W3CDTF">2018-10-31T01:33:21Z</dcterms:modified>
</cp:coreProperties>
</file>