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72" r:id="rId2"/>
    <p:sldId id="256" r:id="rId3"/>
    <p:sldId id="269" r:id="rId4"/>
    <p:sldId id="270" r:id="rId5"/>
    <p:sldId id="271" r:id="rId6"/>
    <p:sldId id="273" r:id="rId7"/>
    <p:sldId id="268" r:id="rId8"/>
    <p:sldId id="274" r:id="rId9"/>
    <p:sldId id="258" r:id="rId10"/>
    <p:sldId id="257" r:id="rId11"/>
    <p:sldId id="275" r:id="rId12"/>
    <p:sldId id="259" r:id="rId13"/>
    <p:sldId id="260" r:id="rId14"/>
    <p:sldId id="263" r:id="rId15"/>
    <p:sldId id="276" r:id="rId16"/>
    <p:sldId id="261" r:id="rId17"/>
    <p:sldId id="266" r:id="rId18"/>
    <p:sldId id="262" r:id="rId19"/>
    <p:sldId id="264" r:id="rId20"/>
    <p:sldId id="277" r:id="rId21"/>
    <p:sldId id="265" r:id="rId22"/>
    <p:sldId id="267" r:id="rId23"/>
    <p:sldId id="278" r:id="rId24"/>
    <p:sldId id="279" r:id="rId25"/>
    <p:sldId id="280" r:id="rId26"/>
    <p:sldId id="281" r:id="rId27"/>
    <p:sldId id="282" r:id="rId28"/>
    <p:sldId id="286" r:id="rId29"/>
    <p:sldId id="284" r:id="rId30"/>
    <p:sldId id="287" r:id="rId31"/>
    <p:sldId id="285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0"/>
    <p:restoredTop sz="94708"/>
  </p:normalViewPr>
  <p:slideViewPr>
    <p:cSldViewPr snapToGrid="0" snapToObjects="1">
      <p:cViewPr varScale="1">
        <p:scale>
          <a:sx n="227" d="100"/>
          <a:sy n="227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/>
              <a:t>wireframes-demo-10-forms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5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055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CAA43-D144-3F43-92F2-498987879F1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46531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wireframes-demo-11-crud-pages-v3</a:t>
            </a:r>
          </a:p>
        </p:txBody>
      </p:sp>
    </p:spTree>
    <p:extLst>
      <p:ext uri="{BB962C8B-B14F-4D97-AF65-F5344CB8AC3E}">
        <p14:creationId xmlns:p14="http://schemas.microsoft.com/office/powerpoint/2010/main" val="216746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30502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52320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92FAD-03F3-6C41-9EB2-35266CA729A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417783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37972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created.</a:t>
            </a: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9D013-5ACD-AE45-BED4-CC258A8B20A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43024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wireframes-demo-11-crud-pages-v4</a:t>
            </a:r>
          </a:p>
        </p:txBody>
      </p:sp>
    </p:spTree>
    <p:extLst>
      <p:ext uri="{BB962C8B-B14F-4D97-AF65-F5344CB8AC3E}">
        <p14:creationId xmlns:p14="http://schemas.microsoft.com/office/powerpoint/2010/main" val="161805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02676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52320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BCEBC1-03B3-7448-8E5C-B4BC8E613648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154257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055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0454E-2079-5F47-8266-730DD6C7D5B1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73362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37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241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http://localhost:3000/multiple_choice_questions/2/edit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V in MVC stand for?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Vehicle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Visual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Venn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FCA2-1E89-234D-BAB5-889D33F5AF60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60947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3973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updated.</a:t>
            </a: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V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View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Visual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Vehicle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Vender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Venn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C1745-9DB9-3C49-A9AA-CD3E332A7878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7561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363504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wireframes-demo-11-crud-pages-v5</a:t>
            </a:r>
          </a:p>
        </p:txBody>
      </p:sp>
    </p:spTree>
    <p:extLst>
      <p:ext uri="{BB962C8B-B14F-4D97-AF65-F5344CB8AC3E}">
        <p14:creationId xmlns:p14="http://schemas.microsoft.com/office/powerpoint/2010/main" val="131471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8203"/>
              </p:ext>
            </p:extLst>
          </p:nvPr>
        </p:nvGraphicFramePr>
        <p:xfrm>
          <a:off x="1389412" y="1822218"/>
          <a:ext cx="944089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713211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C030A-7CDD-3D44-9DF9-5D96ECF696E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341239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788544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71931"/>
              </p:ext>
            </p:extLst>
          </p:nvPr>
        </p:nvGraphicFramePr>
        <p:xfrm>
          <a:off x="1389412" y="2344729"/>
          <a:ext cx="944089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91509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B5AE8-AF74-E446-A7C7-F581A6641E72}"/>
              </a:ext>
            </a:extLst>
          </p:cNvPr>
          <p:cNvSpPr txBox="1"/>
          <p:nvPr/>
        </p:nvSpPr>
        <p:spPr>
          <a:xfrm>
            <a:off x="1389412" y="1264584"/>
            <a:ext cx="457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destroyed.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77FAA-9C0A-444A-8814-F544D50CA112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205265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wireframes-demo-12-has-many-assoc-v1</a:t>
            </a:r>
          </a:p>
        </p:txBody>
      </p:sp>
    </p:spTree>
    <p:extLst>
      <p:ext uri="{BB962C8B-B14F-4D97-AF65-F5344CB8AC3E}">
        <p14:creationId xmlns:p14="http://schemas.microsoft.com/office/powerpoint/2010/main" val="140352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68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a quiz to take: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Rails MVC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concepts and common tasks in the Rails Model-View-Controller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Git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data organization, operations, and common use cases in the Git distributed version control system.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UML Class Diagrams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syntax and semantics of the Unified Modeling Language's class diagram notation.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744806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75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Quiz: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27108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127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M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Model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Main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Module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18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multiple_choice_questions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/1/ask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F8B4D0-A25F-4D49-8616-2DBF2C9B1E3B}"/>
              </a:ext>
            </a:extLst>
          </p:cNvPr>
          <p:cNvSpPr/>
          <p:nvPr/>
        </p:nvSpPr>
        <p:spPr>
          <a:xfrm>
            <a:off x="1389412" y="3506781"/>
            <a:ext cx="1544857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E0571-ECA9-7940-B510-0DEBB21E22C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04210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9769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Right!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Quiz: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9333F-9ECB-2140-B373-86FF84B0FD2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474350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wireframes-demo-12-has-many-assoc-v2</a:t>
            </a:r>
          </a:p>
        </p:txBody>
      </p:sp>
    </p:spTree>
    <p:extLst>
      <p:ext uri="{BB962C8B-B14F-4D97-AF65-F5344CB8AC3E}">
        <p14:creationId xmlns:p14="http://schemas.microsoft.com/office/powerpoint/2010/main" val="3073781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Quizzes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04786"/>
              </p:ext>
            </p:extLst>
          </p:nvPr>
        </p:nvGraphicFramePr>
        <p:xfrm>
          <a:off x="1389412" y="1822218"/>
          <a:ext cx="9354788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58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551650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671699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Rails MVC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concepts and common tasks in the Rails Model-View-Controller architecture.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data organization, operations, and common use cases in the Git distributed version control system.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UML Class Diagrams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syntax and semantics of the Unified Modeling Language's class diagram notation.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713211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Quiz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C030A-7CDD-3D44-9DF9-5D96ECF696E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86752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127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M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Model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Main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Module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18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multiple_choice_questions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/1/ask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F8B4D0-A25F-4D49-8616-2DBF2C9B1E3B}"/>
              </a:ext>
            </a:extLst>
          </p:cNvPr>
          <p:cNvSpPr/>
          <p:nvPr/>
        </p:nvSpPr>
        <p:spPr>
          <a:xfrm>
            <a:off x="1389412" y="3506781"/>
            <a:ext cx="1544857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E0571-ECA9-7940-B510-0DEBB21E22C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</a:t>
            </a:r>
          </a:p>
        </p:txBody>
      </p:sp>
    </p:spTree>
    <p:extLst>
      <p:ext uri="{BB962C8B-B14F-4D97-AF65-F5344CB8AC3E}">
        <p14:creationId xmlns:p14="http://schemas.microsoft.com/office/powerpoint/2010/main" val="2382681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390398" y="1348783"/>
            <a:ext cx="87061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Title: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Covers concepts and common tasks in the Rails Model-View-Controller architecture. 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FCA2-1E89-234D-BAB5-889D33F5AF60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465426E-B785-024B-BC7E-89EB73168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34920"/>
              </p:ext>
            </p:extLst>
          </p:nvPr>
        </p:nvGraphicFramePr>
        <p:xfrm>
          <a:off x="1389412" y="2254018"/>
          <a:ext cx="93801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68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0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90398" y="1266033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14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390398" y="1882183"/>
            <a:ext cx="87061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85404" y="2174592"/>
            <a:ext cx="407719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Rails MVC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1485404" y="2811235"/>
            <a:ext cx="407719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Covers concepts and common tasks in the Rails Model-View-Controller architecture.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485405" y="3531785"/>
            <a:ext cx="105466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FCA2-1E89-234D-BAB5-889D33F5AF60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465426E-B785-024B-BC7E-89EB73168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89611"/>
              </p:ext>
            </p:extLst>
          </p:nvPr>
        </p:nvGraphicFramePr>
        <p:xfrm>
          <a:off x="1389412" y="4311418"/>
          <a:ext cx="944089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50B225F-11FF-F047-9589-E0F2831F45A3}"/>
              </a:ext>
            </a:extLst>
          </p:cNvPr>
          <p:cNvSpPr txBox="1"/>
          <p:nvPr/>
        </p:nvSpPr>
        <p:spPr>
          <a:xfrm>
            <a:off x="1389412" y="608679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B844D-ACD7-E643-84BC-965B55422B47}"/>
              </a:ext>
            </a:extLst>
          </p:cNvPr>
          <p:cNvSpPr txBox="1"/>
          <p:nvPr/>
        </p:nvSpPr>
        <p:spPr>
          <a:xfrm>
            <a:off x="1389412" y="160736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 Meta-Data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E4FF2-4F4D-9246-9619-B237AFC3E7AF}"/>
              </a:ext>
            </a:extLst>
          </p:cNvPr>
          <p:cNvSpPr txBox="1"/>
          <p:nvPr/>
        </p:nvSpPr>
        <p:spPr>
          <a:xfrm>
            <a:off x="1389412" y="4000861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664061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wireframes-demo-13-auth</a:t>
            </a:r>
          </a:p>
        </p:txBody>
      </p:sp>
    </p:spTree>
    <p:extLst>
      <p:ext uri="{BB962C8B-B14F-4D97-AF65-F5344CB8AC3E}">
        <p14:creationId xmlns:p14="http://schemas.microsoft.com/office/powerpoint/2010/main" val="3476412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68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a quiz to take: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Rails MVC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concepts and common tasks in the Rails Model-View-Controller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Git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data organization, operations, and common use cases in the Git distributed version control system.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UML Class Diagrams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syntax and semantics of the Unified Modeling Language's class diagram notation.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  Teachers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388E5-B76C-8049-B879-3AE1FE36E0FB}"/>
              </a:ext>
            </a:extLst>
          </p:cNvPr>
          <p:cNvSpPr txBox="1"/>
          <p:nvPr/>
        </p:nvSpPr>
        <p:spPr>
          <a:xfrm>
            <a:off x="8409112" y="886371"/>
            <a:ext cx="254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mic Sans MS" panose="030F0902030302020204" pitchFamily="66" charset="0"/>
              </a:rPr>
              <a:t>Sign 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DA64F2-D43B-CD4C-9B3F-9FC378D6A37B}"/>
              </a:ext>
            </a:extLst>
          </p:cNvPr>
          <p:cNvSpPr/>
          <p:nvPr/>
        </p:nvSpPr>
        <p:spPr>
          <a:xfrm>
            <a:off x="10204255" y="914421"/>
            <a:ext cx="699405" cy="263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4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68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a quiz to take: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Rails MVC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concepts and common tasks in the Rails Model-View-Controller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Git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data organization, operations, and common use cases in the Git distributed version control system.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UML Class Diagrams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syntax and semantics of the Unified Modeling Language's class diagram notation.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  Teachers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388E5-B76C-8049-B879-3AE1FE36E0FB}"/>
              </a:ext>
            </a:extLst>
          </p:cNvPr>
          <p:cNvSpPr txBox="1"/>
          <p:nvPr/>
        </p:nvSpPr>
        <p:spPr>
          <a:xfrm>
            <a:off x="8409112" y="886371"/>
            <a:ext cx="254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Comic Sans MS" panose="030F0902030302020204" pitchFamily="66" charset="0"/>
              </a:rPr>
              <a:t>bob@email.com</a:t>
            </a:r>
            <a:r>
              <a:rPr lang="en-US" sz="1400" dirty="0">
                <a:latin typeface="Comic Sans MS" panose="030F0902030302020204" pitchFamily="66" charset="0"/>
              </a:rPr>
              <a:t>   Sign Out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DA64F2-D43B-CD4C-9B3F-9FC378D6A37B}"/>
              </a:ext>
            </a:extLst>
          </p:cNvPr>
          <p:cNvSpPr/>
          <p:nvPr/>
        </p:nvSpPr>
        <p:spPr>
          <a:xfrm>
            <a:off x="10086449" y="914421"/>
            <a:ext cx="817211" cy="263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5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Right!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9333F-9ECB-2140-B373-86FF84B0FD2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59703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Wrong!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B4DEB-BA09-344D-8423-478ADC711EE2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185337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wireframes-demo-11-crud-pages-v1</a:t>
            </a:r>
          </a:p>
        </p:txBody>
      </p:sp>
    </p:spTree>
    <p:extLst>
      <p:ext uri="{BB962C8B-B14F-4D97-AF65-F5344CB8AC3E}">
        <p14:creationId xmlns:p14="http://schemas.microsoft.com/office/powerpoint/2010/main" val="7427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0104"/>
              </p:ext>
            </p:extLst>
          </p:nvPr>
        </p:nvGraphicFramePr>
        <p:xfrm>
          <a:off x="1389412" y="1822218"/>
          <a:ext cx="94408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827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581E515-5F6C-1E46-A25F-9359E7692DB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1613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wireframes-demo-11-crud-pages-v2</a:t>
            </a:r>
          </a:p>
        </p:txBody>
      </p:sp>
    </p:spTree>
    <p:extLst>
      <p:ext uri="{BB962C8B-B14F-4D97-AF65-F5344CB8AC3E}">
        <p14:creationId xmlns:p14="http://schemas.microsoft.com/office/powerpoint/2010/main" val="323940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45137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8147D92-A5F8-7243-B9D1-592EFC45FA7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211699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3498</TotalTime>
  <Words>1541</Words>
  <Application>Microsoft Macintosh PowerPoint</Application>
  <PresentationFormat>Widescreen</PresentationFormat>
  <Paragraphs>526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.PingFang SC Regular</vt:lpstr>
      <vt:lpstr>Arial</vt:lpstr>
      <vt:lpstr>Calibri</vt:lpstr>
      <vt:lpstr>Calibri Light</vt:lpstr>
      <vt:lpstr>Comic Sans MS</vt:lpstr>
      <vt:lpstr>Office Theme</vt:lpstr>
      <vt:lpstr>wireframes-demo-10-forms</vt:lpstr>
      <vt:lpstr>PowerPoint Presentation</vt:lpstr>
      <vt:lpstr>PowerPoint Presentation</vt:lpstr>
      <vt:lpstr>PowerPoint Presentation</vt:lpstr>
      <vt:lpstr>PowerPoint Presentation</vt:lpstr>
      <vt:lpstr>wireframes-demo-11-crud-pages-v1</vt:lpstr>
      <vt:lpstr>PowerPoint Presentation</vt:lpstr>
      <vt:lpstr>wireframes-demo-11-crud-pages-v2</vt:lpstr>
      <vt:lpstr>PowerPoint Presentation</vt:lpstr>
      <vt:lpstr>PowerPoint Presentation</vt:lpstr>
      <vt:lpstr>wireframes-demo-11-crud-pages-v3</vt:lpstr>
      <vt:lpstr>PowerPoint Presentation</vt:lpstr>
      <vt:lpstr>PowerPoint Presentation</vt:lpstr>
      <vt:lpstr>PowerPoint Presentation</vt:lpstr>
      <vt:lpstr>wireframes-demo-11-crud-pages-v4</vt:lpstr>
      <vt:lpstr>PowerPoint Presentation</vt:lpstr>
      <vt:lpstr>PowerPoint Presentation</vt:lpstr>
      <vt:lpstr>PowerPoint Presentation</vt:lpstr>
      <vt:lpstr>PowerPoint Presentation</vt:lpstr>
      <vt:lpstr>wireframes-demo-11-crud-pages-v5</vt:lpstr>
      <vt:lpstr>PowerPoint Presentation</vt:lpstr>
      <vt:lpstr>PowerPoint Presentation</vt:lpstr>
      <vt:lpstr>wireframes-demo-12-has-many-assoc-v1</vt:lpstr>
      <vt:lpstr>PowerPoint Presentation</vt:lpstr>
      <vt:lpstr>PowerPoint Presentation</vt:lpstr>
      <vt:lpstr>PowerPoint Presentation</vt:lpstr>
      <vt:lpstr>PowerPoint Presentation</vt:lpstr>
      <vt:lpstr>wireframes-demo-12-has-many-assoc-v2</vt:lpstr>
      <vt:lpstr>PowerPoint Presentation</vt:lpstr>
      <vt:lpstr>PowerPoint Presentation</vt:lpstr>
      <vt:lpstr>PowerPoint Presentation</vt:lpstr>
      <vt:lpstr>wireframes-demo-13-auth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82</cp:revision>
  <cp:lastPrinted>2018-09-28T01:06:56Z</cp:lastPrinted>
  <dcterms:created xsi:type="dcterms:W3CDTF">2018-09-13T20:25:44Z</dcterms:created>
  <dcterms:modified xsi:type="dcterms:W3CDTF">2018-10-30T21:00:58Z</dcterms:modified>
</cp:coreProperties>
</file>