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4"/>
    <p:restoredTop sz="94708"/>
  </p:normalViewPr>
  <p:slideViewPr>
    <p:cSldViewPr snapToGrid="0" snapToObjects="1">
      <p:cViewPr varScale="1">
        <p:scale>
          <a:sx n="71" d="100"/>
          <a:sy n="71" d="100"/>
        </p:scale>
        <p:origin x="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model-class-diagram-demo-07-mvc-model</a:t>
            </a:r>
          </a:p>
        </p:txBody>
      </p:sp>
    </p:spTree>
    <p:extLst>
      <p:ext uri="{BB962C8B-B14F-4D97-AF65-F5344CB8AC3E}">
        <p14:creationId xmlns:p14="http://schemas.microsoft.com/office/powerpoint/2010/main" val="11772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4659857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model-class-diagram-demo-12-has-many-assoc</a:t>
            </a:r>
          </a:p>
        </p:txBody>
      </p:sp>
    </p:spTree>
    <p:extLst>
      <p:ext uri="{BB962C8B-B14F-4D97-AF65-F5344CB8AC3E}">
        <p14:creationId xmlns:p14="http://schemas.microsoft.com/office/powerpoint/2010/main" val="1830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7706867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53D60-DE0D-0C45-BECD-732F87913EF7}"/>
              </a:ext>
            </a:extLst>
          </p:cNvPr>
          <p:cNvGrpSpPr/>
          <p:nvPr/>
        </p:nvGrpSpPr>
        <p:grpSpPr>
          <a:xfrm>
            <a:off x="1612846" y="2259449"/>
            <a:ext cx="2872287" cy="1107996"/>
            <a:chOff x="3897790" y="1311900"/>
            <a:chExt cx="3458441" cy="1107996"/>
          </a:xfrm>
        </p:grpSpPr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F486DF5F-BEE6-6045-AC63-7E6477A3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Quiz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7F9CCB82-B13A-9743-8F66-FF620E65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title : string</a:t>
              </a:r>
            </a:p>
            <a:p>
              <a:pPr eaLnBrk="1" hangingPunct="1"/>
              <a:r>
                <a:rPr lang="en-US" altLang="en-US" sz="2000" dirty="0"/>
                <a:t>description : text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90975-DC21-1E4E-9983-1D92EE59CFCF}"/>
              </a:ext>
            </a:extLst>
          </p:cNvPr>
          <p:cNvCxnSpPr>
            <a:stCxn id="7" idx="3"/>
          </p:cNvCxnSpPr>
          <p:nvPr/>
        </p:nvCxnSpPr>
        <p:spPr>
          <a:xfrm>
            <a:off x="4485133" y="3013502"/>
            <a:ext cx="3221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DEAD67-0DA9-0547-B18D-D0C4F801F4C9}"/>
              </a:ext>
            </a:extLst>
          </p:cNvPr>
          <p:cNvSpPr txBox="1"/>
          <p:nvPr/>
        </p:nvSpPr>
        <p:spPr>
          <a:xfrm>
            <a:off x="5824130" y="2590309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805D-E63F-BC47-9A92-D5ADB1D18DA5}"/>
              </a:ext>
            </a:extLst>
          </p:cNvPr>
          <p:cNvSpPr txBox="1"/>
          <p:nvPr/>
        </p:nvSpPr>
        <p:spPr>
          <a:xfrm>
            <a:off x="6608180" y="2688587"/>
            <a:ext cx="109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148A-124B-5D45-B44B-7B8B12D3BB6C}"/>
              </a:ext>
            </a:extLst>
          </p:cNvPr>
          <p:cNvSpPr txBox="1"/>
          <p:nvPr/>
        </p:nvSpPr>
        <p:spPr>
          <a:xfrm>
            <a:off x="4499709" y="2688587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027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model-class-diagram-demo-13-auth</a:t>
            </a:r>
          </a:p>
        </p:txBody>
      </p:sp>
    </p:spTree>
    <p:extLst>
      <p:ext uri="{BB962C8B-B14F-4D97-AF65-F5344CB8AC3E}">
        <p14:creationId xmlns:p14="http://schemas.microsoft.com/office/powerpoint/2010/main" val="35322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9215481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53D60-DE0D-0C45-BECD-732F87913EF7}"/>
              </a:ext>
            </a:extLst>
          </p:cNvPr>
          <p:cNvGrpSpPr/>
          <p:nvPr/>
        </p:nvGrpSpPr>
        <p:grpSpPr>
          <a:xfrm>
            <a:off x="4664356" y="2259449"/>
            <a:ext cx="1947219" cy="1107996"/>
            <a:chOff x="3897790" y="1311900"/>
            <a:chExt cx="3458441" cy="1107996"/>
          </a:xfrm>
        </p:grpSpPr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F486DF5F-BEE6-6045-AC63-7E6477A3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Quiz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7F9CCB82-B13A-9743-8F66-FF620E65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title : string</a:t>
              </a:r>
            </a:p>
            <a:p>
              <a:pPr eaLnBrk="1" hangingPunct="1"/>
              <a:r>
                <a:rPr lang="en-US" altLang="en-US" sz="2000" dirty="0"/>
                <a:t>description : text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90975-DC21-1E4E-9983-1D92EE59CFC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11575" y="3013502"/>
            <a:ext cx="26039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DEAD67-0DA9-0547-B18D-D0C4F801F4C9}"/>
              </a:ext>
            </a:extLst>
          </p:cNvPr>
          <p:cNvSpPr txBox="1"/>
          <p:nvPr/>
        </p:nvSpPr>
        <p:spPr>
          <a:xfrm>
            <a:off x="7502197" y="264197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805D-E63F-BC47-9A92-D5ADB1D18DA5}"/>
              </a:ext>
            </a:extLst>
          </p:cNvPr>
          <p:cNvSpPr txBox="1"/>
          <p:nvPr/>
        </p:nvSpPr>
        <p:spPr>
          <a:xfrm>
            <a:off x="8158599" y="2656945"/>
            <a:ext cx="109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148A-124B-5D45-B44B-7B8B12D3BB6C}"/>
              </a:ext>
            </a:extLst>
          </p:cNvPr>
          <p:cNvSpPr txBox="1"/>
          <p:nvPr/>
        </p:nvSpPr>
        <p:spPr>
          <a:xfrm>
            <a:off x="6617414" y="2654170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quiz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97AF0-32CA-0140-981F-57F887EB1D75}"/>
              </a:ext>
            </a:extLst>
          </p:cNvPr>
          <p:cNvGrpSpPr/>
          <p:nvPr/>
        </p:nvGrpSpPr>
        <p:grpSpPr>
          <a:xfrm>
            <a:off x="113231" y="2259449"/>
            <a:ext cx="1947218" cy="1107996"/>
            <a:chOff x="3897790" y="1311900"/>
            <a:chExt cx="3458441" cy="1107996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1F026FC9-5657-AE46-8EDE-5B1826BCF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User</a:t>
              </a:r>
            </a:p>
          </p:txBody>
        </p:sp>
        <p:sp>
          <p:nvSpPr>
            <p:cNvPr id="15" name="TextBox 29">
              <a:extLst>
                <a:ext uri="{FF2B5EF4-FFF2-40B4-BE49-F238E27FC236}">
                  <a16:creationId xmlns:a16="http://schemas.microsoft.com/office/drawing/2014/main" id="{46F7DD71-38B3-EF4C-BF9F-357C02020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email : string</a:t>
              </a:r>
            </a:p>
            <a:p>
              <a:pPr eaLnBrk="1" hangingPunct="1"/>
              <a:r>
                <a:rPr lang="en-US" altLang="en-US" sz="2000" dirty="0"/>
                <a:t>...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700EBA-4FF2-4546-B8A6-AB85841D1254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2060449" y="3013502"/>
            <a:ext cx="26039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10D20A-F47E-3D43-9963-C47489DAB695}"/>
              </a:ext>
            </a:extLst>
          </p:cNvPr>
          <p:cNvSpPr txBox="1"/>
          <p:nvPr/>
        </p:nvSpPr>
        <p:spPr>
          <a:xfrm>
            <a:off x="3025262" y="2644753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14A44-43C8-BF4A-BE47-E8A68DCD7DB5}"/>
              </a:ext>
            </a:extLst>
          </p:cNvPr>
          <p:cNvSpPr txBox="1"/>
          <p:nvPr/>
        </p:nvSpPr>
        <p:spPr>
          <a:xfrm>
            <a:off x="4050084" y="2656945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quiz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68590-178B-0C4A-BB41-0C9E7E8E93E2}"/>
              </a:ext>
            </a:extLst>
          </p:cNvPr>
          <p:cNvSpPr txBox="1"/>
          <p:nvPr/>
        </p:nvSpPr>
        <p:spPr>
          <a:xfrm>
            <a:off x="2060449" y="2654170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9368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model-class-diagram-demo-14-many-to-many-assoc</a:t>
            </a:r>
          </a:p>
        </p:txBody>
      </p:sp>
    </p:spTree>
    <p:extLst>
      <p:ext uri="{BB962C8B-B14F-4D97-AF65-F5344CB8AC3E}">
        <p14:creationId xmlns:p14="http://schemas.microsoft.com/office/powerpoint/2010/main" val="16587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9215481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53D60-DE0D-0C45-BECD-732F87913EF7}"/>
              </a:ext>
            </a:extLst>
          </p:cNvPr>
          <p:cNvGrpSpPr/>
          <p:nvPr/>
        </p:nvGrpSpPr>
        <p:grpSpPr>
          <a:xfrm>
            <a:off x="4664356" y="2259449"/>
            <a:ext cx="1947219" cy="1107996"/>
            <a:chOff x="3897790" y="1311900"/>
            <a:chExt cx="3458441" cy="1107996"/>
          </a:xfrm>
        </p:grpSpPr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F486DF5F-BEE6-6045-AC63-7E6477A3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Quiz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7F9CCB82-B13A-9743-8F66-FF620E65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title : string</a:t>
              </a:r>
            </a:p>
            <a:p>
              <a:pPr eaLnBrk="1" hangingPunct="1"/>
              <a:r>
                <a:rPr lang="en-US" altLang="en-US" sz="2000" dirty="0"/>
                <a:t>description : text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90975-DC21-1E4E-9983-1D92EE59CFC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11575" y="3013502"/>
            <a:ext cx="26039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DEAD67-0DA9-0547-B18D-D0C4F801F4C9}"/>
              </a:ext>
            </a:extLst>
          </p:cNvPr>
          <p:cNvSpPr txBox="1"/>
          <p:nvPr/>
        </p:nvSpPr>
        <p:spPr>
          <a:xfrm>
            <a:off x="7502197" y="264197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805D-E63F-BC47-9A92-D5ADB1D18DA5}"/>
              </a:ext>
            </a:extLst>
          </p:cNvPr>
          <p:cNvSpPr txBox="1"/>
          <p:nvPr/>
        </p:nvSpPr>
        <p:spPr>
          <a:xfrm>
            <a:off x="8158599" y="2656945"/>
            <a:ext cx="109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148A-124B-5D45-B44B-7B8B12D3BB6C}"/>
              </a:ext>
            </a:extLst>
          </p:cNvPr>
          <p:cNvSpPr txBox="1"/>
          <p:nvPr/>
        </p:nvSpPr>
        <p:spPr>
          <a:xfrm>
            <a:off x="6617414" y="2654170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quiz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97AF0-32CA-0140-981F-57F887EB1D75}"/>
              </a:ext>
            </a:extLst>
          </p:cNvPr>
          <p:cNvGrpSpPr/>
          <p:nvPr/>
        </p:nvGrpSpPr>
        <p:grpSpPr>
          <a:xfrm>
            <a:off x="113231" y="2259449"/>
            <a:ext cx="1947218" cy="1107996"/>
            <a:chOff x="3897790" y="1311900"/>
            <a:chExt cx="3458441" cy="1107996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1F026FC9-5657-AE46-8EDE-5B1826BCF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User</a:t>
              </a:r>
            </a:p>
          </p:txBody>
        </p:sp>
        <p:sp>
          <p:nvSpPr>
            <p:cNvPr id="15" name="TextBox 29">
              <a:extLst>
                <a:ext uri="{FF2B5EF4-FFF2-40B4-BE49-F238E27FC236}">
                  <a16:creationId xmlns:a16="http://schemas.microsoft.com/office/drawing/2014/main" id="{46F7DD71-38B3-EF4C-BF9F-357C02020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email : string</a:t>
              </a:r>
            </a:p>
            <a:p>
              <a:pPr eaLnBrk="1" hangingPunct="1"/>
              <a:r>
                <a:rPr lang="en-US" altLang="en-US" sz="2000" dirty="0"/>
                <a:t>...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700EBA-4FF2-4546-B8A6-AB85841D1254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2060449" y="3013502"/>
            <a:ext cx="26039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10D20A-F47E-3D43-9963-C47489DAB695}"/>
              </a:ext>
            </a:extLst>
          </p:cNvPr>
          <p:cNvSpPr txBox="1"/>
          <p:nvPr/>
        </p:nvSpPr>
        <p:spPr>
          <a:xfrm>
            <a:off x="3025262" y="2644753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14A44-43C8-BF4A-BE47-E8A68DCD7DB5}"/>
              </a:ext>
            </a:extLst>
          </p:cNvPr>
          <p:cNvSpPr txBox="1"/>
          <p:nvPr/>
        </p:nvSpPr>
        <p:spPr>
          <a:xfrm>
            <a:off x="4050084" y="2656945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quiz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68590-178B-0C4A-BB41-0C9E7E8E93E2}"/>
              </a:ext>
            </a:extLst>
          </p:cNvPr>
          <p:cNvSpPr txBox="1"/>
          <p:nvPr/>
        </p:nvSpPr>
        <p:spPr>
          <a:xfrm>
            <a:off x="2060449" y="2654170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owner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5092E11-E401-BA4C-A7C3-7E0B0F89B617}"/>
              </a:ext>
            </a:extLst>
          </p:cNvPr>
          <p:cNvCxnSpPr>
            <a:stCxn id="15" idx="2"/>
            <a:endCxn id="7" idx="2"/>
          </p:cNvCxnSpPr>
          <p:nvPr/>
        </p:nvCxnSpPr>
        <p:spPr>
          <a:xfrm rot="16200000" flipH="1">
            <a:off x="3362403" y="1091882"/>
            <a:ext cx="12700" cy="4551126"/>
          </a:xfrm>
          <a:prstGeom prst="bentConnector3">
            <a:avLst>
              <a:gd name="adj1" fmla="val 584383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D944FB-6B92-6047-B6F8-0E01668E2499}"/>
              </a:ext>
            </a:extLst>
          </p:cNvPr>
          <p:cNvSpPr txBox="1"/>
          <p:nvPr/>
        </p:nvSpPr>
        <p:spPr>
          <a:xfrm>
            <a:off x="5381751" y="3385027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  favorite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F8C9E-103C-2F44-A564-61E3C090F105}"/>
              </a:ext>
            </a:extLst>
          </p:cNvPr>
          <p:cNvSpPr txBox="1"/>
          <p:nvPr/>
        </p:nvSpPr>
        <p:spPr>
          <a:xfrm>
            <a:off x="830625" y="3386146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 fan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45B5BC-7D00-B842-9159-31E57C8FFDB9}"/>
              </a:ext>
            </a:extLst>
          </p:cNvPr>
          <p:cNvGrpSpPr/>
          <p:nvPr/>
        </p:nvGrpSpPr>
        <p:grpSpPr>
          <a:xfrm>
            <a:off x="2343293" y="4992211"/>
            <a:ext cx="1947218" cy="800220"/>
            <a:chOff x="3897790" y="1311900"/>
            <a:chExt cx="3458441" cy="800220"/>
          </a:xfrm>
        </p:grpSpPr>
        <p:sp>
          <p:nvSpPr>
            <p:cNvPr id="27" name="TextBox 29">
              <a:extLst>
                <a:ext uri="{FF2B5EF4-FFF2-40B4-BE49-F238E27FC236}">
                  <a16:creationId xmlns:a16="http://schemas.microsoft.com/office/drawing/2014/main" id="{6D63C3E3-DE76-A544-A0F0-9CE186ED5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Favorite</a:t>
              </a: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F31A9A4-C63A-974F-A494-43A8592E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2000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D81354-CB51-7047-9C03-FC979DA291A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316902" y="4096011"/>
            <a:ext cx="0" cy="8962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178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Theme</vt:lpstr>
      <vt:lpstr>model-class-diagram-demo-07-mvc-model</vt:lpstr>
      <vt:lpstr>PowerPoint Presentation</vt:lpstr>
      <vt:lpstr>model-class-diagram-demo-12-has-many-assoc</vt:lpstr>
      <vt:lpstr>PowerPoint Presentation</vt:lpstr>
      <vt:lpstr>model-class-diagram-demo-13-auth</vt:lpstr>
      <vt:lpstr>PowerPoint Presentation</vt:lpstr>
      <vt:lpstr>model-class-diagram-demo-14-many-to-many-assoc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30</cp:revision>
  <dcterms:created xsi:type="dcterms:W3CDTF">2018-09-13T20:25:44Z</dcterms:created>
  <dcterms:modified xsi:type="dcterms:W3CDTF">2018-11-16T03:09:12Z</dcterms:modified>
</cp:coreProperties>
</file>