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72" r:id="rId2"/>
    <p:sldId id="256" r:id="rId3"/>
    <p:sldId id="269" r:id="rId4"/>
    <p:sldId id="270" r:id="rId5"/>
    <p:sldId id="271" r:id="rId6"/>
    <p:sldId id="273" r:id="rId7"/>
    <p:sldId id="268" r:id="rId8"/>
    <p:sldId id="274" r:id="rId9"/>
    <p:sldId id="258" r:id="rId10"/>
    <p:sldId id="257" r:id="rId11"/>
    <p:sldId id="275" r:id="rId12"/>
    <p:sldId id="259" r:id="rId13"/>
    <p:sldId id="260" r:id="rId14"/>
    <p:sldId id="263" r:id="rId15"/>
    <p:sldId id="276" r:id="rId16"/>
    <p:sldId id="261" r:id="rId17"/>
    <p:sldId id="266" r:id="rId18"/>
    <p:sldId id="262" r:id="rId19"/>
    <p:sldId id="264" r:id="rId20"/>
    <p:sldId id="277" r:id="rId21"/>
    <p:sldId id="265" r:id="rId22"/>
    <p:sldId id="267" r:id="rId23"/>
    <p:sldId id="278" r:id="rId24"/>
    <p:sldId id="279" r:id="rId25"/>
    <p:sldId id="280" r:id="rId26"/>
    <p:sldId id="281" r:id="rId27"/>
    <p:sldId id="282" r:id="rId28"/>
    <p:sldId id="286" r:id="rId29"/>
    <p:sldId id="284" r:id="rId30"/>
    <p:sldId id="287" r:id="rId31"/>
    <p:sldId id="285" r:id="rId32"/>
    <p:sldId id="288" r:id="rId33"/>
    <p:sldId id="289" r:id="rId34"/>
    <p:sldId id="290" r:id="rId35"/>
    <p:sldId id="291" r:id="rId36"/>
    <p:sldId id="293" r:id="rId37"/>
    <p:sldId id="294" r:id="rId38"/>
    <p:sldId id="296" r:id="rId39"/>
    <p:sldId id="295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600"/>
    <a:srgbClr val="78ADFF"/>
    <a:srgbClr val="AAADFF"/>
    <a:srgbClr val="D6D7FF"/>
    <a:srgbClr val="78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708"/>
  </p:normalViewPr>
  <p:slideViewPr>
    <p:cSldViewPr snapToGrid="0" snapToObjects="1">
      <p:cViewPr varScale="1">
        <p:scale>
          <a:sx n="108" d="100"/>
          <a:sy n="108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1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8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7A0DDE-E9C3-FE42-9929-DD9146A70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26857" y="0"/>
            <a:ext cx="1073828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BD0B67-76E8-FD41-A66D-BE4915F50BFC}"/>
              </a:ext>
            </a:extLst>
          </p:cNvPr>
          <p:cNvSpPr/>
          <p:nvPr userDrawn="1"/>
        </p:nvSpPr>
        <p:spPr>
          <a:xfrm>
            <a:off x="1158875" y="866899"/>
            <a:ext cx="9873302" cy="6002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F477E5-BB1D-1541-B34B-AFABF28A0D14}"/>
              </a:ext>
            </a:extLst>
          </p:cNvPr>
          <p:cNvSpPr/>
          <p:nvPr userDrawn="1"/>
        </p:nvSpPr>
        <p:spPr>
          <a:xfrm>
            <a:off x="1805049" y="307975"/>
            <a:ext cx="3165536" cy="2781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BB41-DB51-AC40-8BC3-82550C14AA6F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05293-CCD7-4C45-9DB2-2D7A0B69E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/>
              <a:t>wireframes-demo-10-forms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5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CAA43-D144-3F43-92F2-498987879F1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46531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wireframes-demo-11-crud-pages-v3</a:t>
            </a:r>
          </a:p>
        </p:txBody>
      </p:sp>
    </p:spTree>
    <p:extLst>
      <p:ext uri="{BB962C8B-B14F-4D97-AF65-F5344CB8AC3E}">
        <p14:creationId xmlns:p14="http://schemas.microsoft.com/office/powerpoint/2010/main" val="21674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30502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52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292FAD-03F3-6C41-9EB2-35266CA729A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417783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03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075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Create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D5799-7FC2-F04C-ADCF-330CB97C8DA9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51593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37972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created.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F9D013-5ACD-AE45-BED4-CC258A8B20A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430249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wireframes-demo-11-crud-pages-v4</a:t>
            </a:r>
          </a:p>
        </p:txBody>
      </p:sp>
    </p:spTree>
    <p:extLst>
      <p:ext uri="{BB962C8B-B14F-4D97-AF65-F5344CB8AC3E}">
        <p14:creationId xmlns:p14="http://schemas.microsoft.com/office/powerpoint/2010/main" val="161805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02676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523209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BCEBC1-03B3-7448-8E5C-B4BC8E613648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154257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0559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C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Controller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Cross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Circuit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Constructor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Command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0454E-2079-5F47-8266-730DD6C7D5B1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73362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923798" y="1266033"/>
            <a:ext cx="3137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241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http://localhost:3000/multiple_choice_questions/2/edit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923798" y="1831383"/>
            <a:ext cx="123623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Answer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2018804" y="2111092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V in MVC stand for?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2018804" y="2747735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CE2DA-6350-BC4D-A2FD-AD1AC0B9E0B5}"/>
              </a:ext>
            </a:extLst>
          </p:cNvPr>
          <p:cNvSpPr txBox="1"/>
          <p:nvPr/>
        </p:nvSpPr>
        <p:spPr>
          <a:xfrm>
            <a:off x="2018803" y="4043521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Vehicle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BED8A-FB80-BD47-A4EA-1246C8D98E35}"/>
              </a:ext>
            </a:extLst>
          </p:cNvPr>
          <p:cNvSpPr txBox="1"/>
          <p:nvPr/>
        </p:nvSpPr>
        <p:spPr>
          <a:xfrm>
            <a:off x="2018803" y="3408128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Visual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3B4FC-5EA8-DC43-8C63-28E23C611684}"/>
              </a:ext>
            </a:extLst>
          </p:cNvPr>
          <p:cNvSpPr txBox="1"/>
          <p:nvPr/>
        </p:nvSpPr>
        <p:spPr>
          <a:xfrm>
            <a:off x="2018804" y="4665450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C85BE-E0FE-1D4B-A268-B6DD16A293AE}"/>
              </a:ext>
            </a:extLst>
          </p:cNvPr>
          <p:cNvSpPr txBox="1"/>
          <p:nvPr/>
        </p:nvSpPr>
        <p:spPr>
          <a:xfrm>
            <a:off x="2018804" y="5325843"/>
            <a:ext cx="361009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Venn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2018803" y="5820687"/>
            <a:ext cx="3009211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Update Multiple choice question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60947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2130433" y="1339531"/>
            <a:ext cx="43973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updated.</a:t>
            </a: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Question: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What does the V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View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1: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Visual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2: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Vehicle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3: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Vender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Distractor 4: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Venn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470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Show Multiple Choice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73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C1745-9DB9-3C49-A9AA-CD3E332A7878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7561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363504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wireframes-demo-11-crud-pages-v5</a:t>
            </a:r>
          </a:p>
        </p:txBody>
      </p:sp>
    </p:spTree>
    <p:extLst>
      <p:ext uri="{BB962C8B-B14F-4D97-AF65-F5344CB8AC3E}">
        <p14:creationId xmlns:p14="http://schemas.microsoft.com/office/powerpoint/2010/main" val="131471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8203"/>
              </p:ext>
            </p:extLst>
          </p:nvPr>
        </p:nvGraphicFramePr>
        <p:xfrm>
          <a:off x="1389412" y="1822218"/>
          <a:ext cx="944089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713211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C030A-7CDD-3D44-9DF9-5D96ECF696E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3412391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788544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71931"/>
              </p:ext>
            </p:extLst>
          </p:nvPr>
        </p:nvGraphicFramePr>
        <p:xfrm>
          <a:off x="1389412" y="2344729"/>
          <a:ext cx="944089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91509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B5AE8-AF74-E446-A7C7-F581A6641E72}"/>
              </a:ext>
            </a:extLst>
          </p:cNvPr>
          <p:cNvSpPr txBox="1"/>
          <p:nvPr/>
        </p:nvSpPr>
        <p:spPr>
          <a:xfrm>
            <a:off x="1389412" y="1264584"/>
            <a:ext cx="457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Multiple choice question was successfully destroyed.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77FAA-9C0A-444A-8814-F544D50CA112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205265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wireframes-demo-12-has-many-assoc-v1</a:t>
            </a:r>
          </a:p>
        </p:txBody>
      </p:sp>
    </p:spTree>
    <p:extLst>
      <p:ext uri="{BB962C8B-B14F-4D97-AF65-F5344CB8AC3E}">
        <p14:creationId xmlns:p14="http://schemas.microsoft.com/office/powerpoint/2010/main" val="140352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68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a quiz to take: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Rails MVC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concepts and common tasks in the Rails Model-View-Controller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Git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data organization, operations, and common use cases in the Git distributed version control system.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UML Class Diagrams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syntax and semantics of the Unified Modeling Language's class diagram notation.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744806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752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Quiz: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27108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127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M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Model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Main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Module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18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multiple_choice_questions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/1/ask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F8B4D0-A25F-4D49-8616-2DBF2C9B1E3B}"/>
              </a:ext>
            </a:extLst>
          </p:cNvPr>
          <p:cNvSpPr/>
          <p:nvPr/>
        </p:nvSpPr>
        <p:spPr>
          <a:xfrm>
            <a:off x="1389412" y="3506781"/>
            <a:ext cx="1544857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E0571-ECA9-7940-B510-0DEBB21E22C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042109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9769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Right!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Quiz: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9333F-9ECB-2140-B373-86FF84B0FD2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2474350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wireframes-demo-12-has-many-assoc-v2</a:t>
            </a:r>
          </a:p>
        </p:txBody>
      </p:sp>
    </p:spTree>
    <p:extLst>
      <p:ext uri="{BB962C8B-B14F-4D97-AF65-F5344CB8AC3E}">
        <p14:creationId xmlns:p14="http://schemas.microsoft.com/office/powerpoint/2010/main" val="3073781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Quizzes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451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04786"/>
              </p:ext>
            </p:extLst>
          </p:nvPr>
        </p:nvGraphicFramePr>
        <p:xfrm>
          <a:off x="1389412" y="1822218"/>
          <a:ext cx="9354788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58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551650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671699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Rails MVC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concepts and common tasks in the Rails Model-View-Controller architecture.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data organization, operations, and common use cases in the Git distributed version control system.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UML Class Diagrams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syntax and semantics of the Unified Modeling Language's class diagram notation.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E4176E-2FFB-6A48-A986-C51D560CCFBF}"/>
              </a:ext>
            </a:extLst>
          </p:cNvPr>
          <p:cNvSpPr txBox="1"/>
          <p:nvPr/>
        </p:nvSpPr>
        <p:spPr>
          <a:xfrm>
            <a:off x="1389412" y="3713211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Quiz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EC030A-7CDD-3D44-9DF9-5D96ECF696EA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86752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127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What does the M in MVC stand for?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Model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Main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Module</a:t>
            </a:r>
          </a:p>
          <a:p>
            <a:pPr marL="285750" indent="-285750">
              <a:buFont typeface=".PingFang SC Regular"/>
              <a:buChar char="◎"/>
            </a:pP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Max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17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Answer This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4188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</a:t>
            </a:r>
            <a:r>
              <a:rPr lang="en-US" sz="1200" dirty="0" err="1">
                <a:solidFill>
                  <a:schemeClr val="bg1"/>
                </a:solidFill>
                <a:latin typeface="Comic Sans MS" panose="030F0902030302020204" pitchFamily="66" charset="0"/>
              </a:rPr>
              <a:t>multiple_choice_questions</a:t>
            </a:r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/1/ask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F8B4D0-A25F-4D49-8616-2DBF2C9B1E3B}"/>
              </a:ext>
            </a:extLst>
          </p:cNvPr>
          <p:cNvSpPr/>
          <p:nvPr/>
        </p:nvSpPr>
        <p:spPr>
          <a:xfrm>
            <a:off x="1389412" y="3506781"/>
            <a:ext cx="1544857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E0571-ECA9-7940-B510-0DEBB21E22C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</a:t>
            </a:r>
          </a:p>
        </p:txBody>
      </p:sp>
    </p:spTree>
    <p:extLst>
      <p:ext uri="{BB962C8B-B14F-4D97-AF65-F5344CB8AC3E}">
        <p14:creationId xmlns:p14="http://schemas.microsoft.com/office/powerpoint/2010/main" val="2382681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598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390398" y="1348783"/>
            <a:ext cx="87061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Title: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Description: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Covers concepts and common tasks in the Rails Model-View-Controller architecture. 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Edit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| </a:t>
            </a: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465426E-B785-024B-BC7E-89EB73168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34920"/>
              </p:ext>
            </p:extLst>
          </p:nvPr>
        </p:nvGraphicFramePr>
        <p:xfrm>
          <a:off x="1389412" y="2254018"/>
          <a:ext cx="93801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68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50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90398" y="1266033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Edit 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Edit 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14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http://localhost:3000/quizzes/1/edit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10E37-1019-8D4C-BA6F-9A6E9CF0D317}"/>
              </a:ext>
            </a:extLst>
          </p:cNvPr>
          <p:cNvSpPr txBox="1"/>
          <p:nvPr/>
        </p:nvSpPr>
        <p:spPr>
          <a:xfrm>
            <a:off x="1390398" y="1882183"/>
            <a:ext cx="87061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Title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Description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0AB9-7CA6-8F41-A812-9F4C46331562}"/>
              </a:ext>
            </a:extLst>
          </p:cNvPr>
          <p:cNvSpPr txBox="1"/>
          <p:nvPr/>
        </p:nvSpPr>
        <p:spPr>
          <a:xfrm>
            <a:off x="1485404" y="2174592"/>
            <a:ext cx="407719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Rails MVC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0DF0C-DDBC-A243-8BC6-846ACCD4FA07}"/>
              </a:ext>
            </a:extLst>
          </p:cNvPr>
          <p:cNvSpPr txBox="1"/>
          <p:nvPr/>
        </p:nvSpPr>
        <p:spPr>
          <a:xfrm>
            <a:off x="1485404" y="2811235"/>
            <a:ext cx="407719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Covers concepts and common tasks in the Rails Model-View-Controller architecture.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76ECFE-A6F2-6C42-A904-0E15AFF7920D}"/>
              </a:ext>
            </a:extLst>
          </p:cNvPr>
          <p:cNvSpPr/>
          <p:nvPr/>
        </p:nvSpPr>
        <p:spPr>
          <a:xfrm>
            <a:off x="1485405" y="3531785"/>
            <a:ext cx="1054668" cy="32786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Submit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8FCA2-1E89-234D-BAB5-889D33F5AF60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465426E-B785-024B-BC7E-89EB73168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89611"/>
              </p:ext>
            </p:extLst>
          </p:nvPr>
        </p:nvGraphicFramePr>
        <p:xfrm>
          <a:off x="1389412" y="4311418"/>
          <a:ext cx="944089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559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40031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603176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Edit</a:t>
                      </a:r>
                      <a:r>
                        <a:rPr lang="en-US" sz="1200" u="none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 </a:t>
                      </a:r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Destroy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50B225F-11FF-F047-9589-E0F2831F45A3}"/>
              </a:ext>
            </a:extLst>
          </p:cNvPr>
          <p:cNvSpPr txBox="1"/>
          <p:nvPr/>
        </p:nvSpPr>
        <p:spPr>
          <a:xfrm>
            <a:off x="1389412" y="6086790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New Multiple Choice Question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B844D-ACD7-E643-84BC-965B55422B47}"/>
              </a:ext>
            </a:extLst>
          </p:cNvPr>
          <p:cNvSpPr txBox="1"/>
          <p:nvPr/>
        </p:nvSpPr>
        <p:spPr>
          <a:xfrm>
            <a:off x="1389412" y="160736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 Meta-Data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E4FF2-4F4D-9246-9619-B237AFC3E7AF}"/>
              </a:ext>
            </a:extLst>
          </p:cNvPr>
          <p:cNvSpPr txBox="1"/>
          <p:nvPr/>
        </p:nvSpPr>
        <p:spPr>
          <a:xfrm>
            <a:off x="1389412" y="4000861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 Questions</a:t>
            </a:r>
          </a:p>
        </p:txBody>
      </p:sp>
    </p:spTree>
    <p:extLst>
      <p:ext uri="{BB962C8B-B14F-4D97-AF65-F5344CB8AC3E}">
        <p14:creationId xmlns:p14="http://schemas.microsoft.com/office/powerpoint/2010/main" val="3664061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wireframes-demo-13-auth</a:t>
            </a:r>
          </a:p>
        </p:txBody>
      </p:sp>
    </p:spTree>
    <p:extLst>
      <p:ext uri="{BB962C8B-B14F-4D97-AF65-F5344CB8AC3E}">
        <p14:creationId xmlns:p14="http://schemas.microsoft.com/office/powerpoint/2010/main" val="3476412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68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a quiz to take: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Rails MVC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concepts and common tasks in the Rails Model-View-Controller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Git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data organization, operations, and common use cases in the Git distributed version control system.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UML Class Diagrams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syntax and semantics of the Unified Modeling Language's class diagram notation.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  Teachers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388E5-B76C-8049-B879-3AE1FE36E0FB}"/>
              </a:ext>
            </a:extLst>
          </p:cNvPr>
          <p:cNvSpPr txBox="1"/>
          <p:nvPr/>
        </p:nvSpPr>
        <p:spPr>
          <a:xfrm>
            <a:off x="8409112" y="886371"/>
            <a:ext cx="254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omic Sans MS" panose="030F0902030302020204" pitchFamily="66" charset="0"/>
              </a:rPr>
              <a:t>Sign 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DA64F2-D43B-CD4C-9B3F-9FC378D6A37B}"/>
              </a:ext>
            </a:extLst>
          </p:cNvPr>
          <p:cNvSpPr/>
          <p:nvPr/>
        </p:nvSpPr>
        <p:spPr>
          <a:xfrm>
            <a:off x="10204255" y="914421"/>
            <a:ext cx="699405" cy="263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4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68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Choose a quiz to take: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Rails MVC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concepts and common tasks in the Rails Model-View-Controller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Git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data organization, operations, and common use cases in the Git distributed version control system.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UML Class Diagrams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: Covers syntax and semantics of the Unified Modeling Language's class diagram notation.</a:t>
            </a:r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  Teachers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388E5-B76C-8049-B879-3AE1FE36E0FB}"/>
              </a:ext>
            </a:extLst>
          </p:cNvPr>
          <p:cNvSpPr txBox="1"/>
          <p:nvPr/>
        </p:nvSpPr>
        <p:spPr>
          <a:xfrm>
            <a:off x="8409112" y="886371"/>
            <a:ext cx="254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Comic Sans MS" panose="030F0902030302020204" pitchFamily="66" charset="0"/>
              </a:rPr>
              <a:t>bob@email.com</a:t>
            </a:r>
            <a:r>
              <a:rPr lang="en-US" sz="1400" dirty="0">
                <a:latin typeface="Comic Sans MS" panose="030F0902030302020204" pitchFamily="66" charset="0"/>
              </a:rPr>
              <a:t>   Sign Out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DA64F2-D43B-CD4C-9B3F-9FC378D6A37B}"/>
              </a:ext>
            </a:extLst>
          </p:cNvPr>
          <p:cNvSpPr/>
          <p:nvPr/>
        </p:nvSpPr>
        <p:spPr>
          <a:xfrm>
            <a:off x="10086449" y="914421"/>
            <a:ext cx="817211" cy="263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55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wireframes-demo-14-many-to-many-assoc</a:t>
            </a:r>
          </a:p>
        </p:txBody>
      </p:sp>
    </p:spTree>
    <p:extLst>
      <p:ext uri="{BB962C8B-B14F-4D97-AF65-F5344CB8AC3E}">
        <p14:creationId xmlns:p14="http://schemas.microsoft.com/office/powerpoint/2010/main" val="2026896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96680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Take one of your </a:t>
            </a:r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favorite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quizzes: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Or take one of the other quizzes: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  Teachers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388E5-B76C-8049-B879-3AE1FE36E0FB}"/>
              </a:ext>
            </a:extLst>
          </p:cNvPr>
          <p:cNvSpPr txBox="1"/>
          <p:nvPr/>
        </p:nvSpPr>
        <p:spPr>
          <a:xfrm>
            <a:off x="8409112" y="886371"/>
            <a:ext cx="254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Comic Sans MS" panose="030F0902030302020204" pitchFamily="66" charset="0"/>
              </a:rPr>
              <a:t>bob@email.com</a:t>
            </a:r>
            <a:r>
              <a:rPr lang="en-US" sz="1400" dirty="0">
                <a:latin typeface="Comic Sans MS" panose="030F0902030302020204" pitchFamily="66" charset="0"/>
              </a:rPr>
              <a:t>   Sign Out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DA64F2-D43B-CD4C-9B3F-9FC378D6A37B}"/>
              </a:ext>
            </a:extLst>
          </p:cNvPr>
          <p:cNvSpPr/>
          <p:nvPr/>
        </p:nvSpPr>
        <p:spPr>
          <a:xfrm>
            <a:off x="10086449" y="914421"/>
            <a:ext cx="817211" cy="263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A03D2E-8EFF-284D-B0AE-907A91569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23611"/>
              </p:ext>
            </p:extLst>
          </p:nvPr>
        </p:nvGraphicFramePr>
        <p:xfrm>
          <a:off x="1389412" y="2057831"/>
          <a:ext cx="9354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93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5794940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891910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UML Class Diagrams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syntax and semantics of the Unified Modeling Language's class diagram notation.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Remove from favorites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0FE2CD-EE13-DC49-BF45-F2527C179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620985"/>
              </p:ext>
            </p:extLst>
          </p:nvPr>
        </p:nvGraphicFramePr>
        <p:xfrm>
          <a:off x="1389412" y="3167445"/>
          <a:ext cx="93547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93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5794940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891910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Rails MVC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concepts and common tasks in the Rails Model-View-Controller architecture.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Add to favorites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4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data organization, operations, and common use cases in the Git distributed version control system.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Add to favorites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48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Quiz: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Add to favorites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3283513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741046"/>
            <a:ext cx="966803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Take one of your </a:t>
            </a:r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favorite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quizzes: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Or take one of the other quizzes: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  Teachers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388E5-B76C-8049-B879-3AE1FE36E0FB}"/>
              </a:ext>
            </a:extLst>
          </p:cNvPr>
          <p:cNvSpPr txBox="1"/>
          <p:nvPr/>
        </p:nvSpPr>
        <p:spPr>
          <a:xfrm>
            <a:off x="8409112" y="886371"/>
            <a:ext cx="254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Comic Sans MS" panose="030F0902030302020204" pitchFamily="66" charset="0"/>
              </a:rPr>
              <a:t>bob@email.com</a:t>
            </a:r>
            <a:r>
              <a:rPr lang="en-US" sz="1400" dirty="0">
                <a:latin typeface="Comic Sans MS" panose="030F0902030302020204" pitchFamily="66" charset="0"/>
              </a:rPr>
              <a:t>   Sign Out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DA64F2-D43B-CD4C-9B3F-9FC378D6A37B}"/>
              </a:ext>
            </a:extLst>
          </p:cNvPr>
          <p:cNvSpPr/>
          <p:nvPr/>
        </p:nvSpPr>
        <p:spPr>
          <a:xfrm>
            <a:off x="10086449" y="914421"/>
            <a:ext cx="817211" cy="263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A03D2E-8EFF-284D-B0AE-907A91569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39549"/>
              </p:ext>
            </p:extLst>
          </p:nvPr>
        </p:nvGraphicFramePr>
        <p:xfrm>
          <a:off x="1389412" y="2532844"/>
          <a:ext cx="93547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93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5794940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891910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Rails MVC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concepts and common tasks in the Rails Model-View-Controller architecture.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Remove from favorites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UML Class Diagrams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syntax and semantics of the Unified Modeling Language's class diagram notation.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Remove from favorites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0FE2CD-EE13-DC49-BF45-F2527C179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62023"/>
              </p:ext>
            </p:extLst>
          </p:nvPr>
        </p:nvGraphicFramePr>
        <p:xfrm>
          <a:off x="1389412" y="4069965"/>
          <a:ext cx="9354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93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5794940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891910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data organization, operations, and common use cases in the Git distributed version control system.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Add to favorites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5F3297-78FD-E846-887C-8BCF9395958E}"/>
              </a:ext>
            </a:extLst>
          </p:cNvPr>
          <p:cNvSpPr txBox="1"/>
          <p:nvPr/>
        </p:nvSpPr>
        <p:spPr>
          <a:xfrm>
            <a:off x="1389412" y="1264584"/>
            <a:ext cx="3284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Quiz successfully added to favorites.</a:t>
            </a:r>
          </a:p>
        </p:txBody>
      </p:sp>
    </p:spTree>
    <p:extLst>
      <p:ext uri="{BB962C8B-B14F-4D97-AF65-F5344CB8AC3E}">
        <p14:creationId xmlns:p14="http://schemas.microsoft.com/office/powerpoint/2010/main" val="536424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275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Quiz: Rails MVC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  <a:p>
            <a:endParaRPr lang="en-US" sz="1400" u="sng" dirty="0">
              <a:solidFill>
                <a:srgbClr val="0432FF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Remove from favorites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Quiz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http://localhost:3000/quizzes/1/home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Teachers</a:t>
            </a:r>
          </a:p>
        </p:txBody>
      </p:sp>
    </p:spTree>
    <p:extLst>
      <p:ext uri="{BB962C8B-B14F-4D97-AF65-F5344CB8AC3E}">
        <p14:creationId xmlns:p14="http://schemas.microsoft.com/office/powerpoint/2010/main" val="127311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Right!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9333F-9ECB-2140-B373-86FF84B0FD23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597031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741050"/>
            <a:ext cx="96680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Take one of your </a:t>
            </a:r>
            <a:r>
              <a:rPr lang="en-US" sz="1400" b="1" dirty="0">
                <a:solidFill>
                  <a:schemeClr val="bg1"/>
                </a:solidFill>
                <a:latin typeface="Comic Sans MS" panose="030F0902030302020204" pitchFamily="66" charset="0"/>
              </a:rPr>
              <a:t>favorite</a:t>
            </a:r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 quizzes: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mic Sans MS" panose="030F0902030302020204" pitchFamily="66" charset="0"/>
              </a:rPr>
              <a:t>Or take one of the other quizzes: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0DFCFD-DAB9-BD46-841E-7F3D23801AA4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  Teachers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388E5-B76C-8049-B879-3AE1FE36E0FB}"/>
              </a:ext>
            </a:extLst>
          </p:cNvPr>
          <p:cNvSpPr txBox="1"/>
          <p:nvPr/>
        </p:nvSpPr>
        <p:spPr>
          <a:xfrm>
            <a:off x="8409112" y="886371"/>
            <a:ext cx="2543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Comic Sans MS" panose="030F0902030302020204" pitchFamily="66" charset="0"/>
              </a:rPr>
              <a:t>bob@email.com</a:t>
            </a:r>
            <a:r>
              <a:rPr lang="en-US" sz="1400" dirty="0">
                <a:latin typeface="Comic Sans MS" panose="030F0902030302020204" pitchFamily="66" charset="0"/>
              </a:rPr>
              <a:t>   Sign Out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DA64F2-D43B-CD4C-9B3F-9FC378D6A37B}"/>
              </a:ext>
            </a:extLst>
          </p:cNvPr>
          <p:cNvSpPr/>
          <p:nvPr/>
        </p:nvSpPr>
        <p:spPr>
          <a:xfrm>
            <a:off x="10086449" y="914421"/>
            <a:ext cx="817211" cy="2636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A03D2E-8EFF-284D-B0AE-907A91569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49991"/>
              </p:ext>
            </p:extLst>
          </p:nvPr>
        </p:nvGraphicFramePr>
        <p:xfrm>
          <a:off x="1389412" y="2532848"/>
          <a:ext cx="935478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93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5794940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891910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UML Class Diagrams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syntax and semantics of the Unified Modeling Language's class diagram notation.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Remove from Favorites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0FE2CD-EE13-DC49-BF45-F2527C179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83383"/>
              </p:ext>
            </p:extLst>
          </p:nvPr>
        </p:nvGraphicFramePr>
        <p:xfrm>
          <a:off x="1389412" y="3642462"/>
          <a:ext cx="93547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938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5794940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891910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Rails MVC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concepts and common tasks in the Rails Model-View-Controller architecture.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Add to Favorites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54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Covers data organization, operations, and common use cases in the Git distributed version control system.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Add to Favorites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E41574-A421-5849-B4E2-8412A2AE9B0F}"/>
              </a:ext>
            </a:extLst>
          </p:cNvPr>
          <p:cNvSpPr txBox="1"/>
          <p:nvPr/>
        </p:nvSpPr>
        <p:spPr>
          <a:xfrm>
            <a:off x="1389412" y="1264584"/>
            <a:ext cx="3719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600"/>
                </a:solidFill>
                <a:latin typeface="Comic Sans MS" panose="030F0902030302020204" pitchFamily="66" charset="0"/>
              </a:rPr>
              <a:t>Quiz successfully removed from favorites.</a:t>
            </a:r>
          </a:p>
        </p:txBody>
      </p:sp>
    </p:spTree>
    <p:extLst>
      <p:ext uri="{BB962C8B-B14F-4D97-AF65-F5344CB8AC3E}">
        <p14:creationId xmlns:p14="http://schemas.microsoft.com/office/powerpoint/2010/main" val="247564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393088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Wrong! Model was the correct answer.</a:t>
            </a:r>
          </a:p>
          <a:p>
            <a:endParaRPr lang="en-US" sz="1600" b="1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Welcome to Wapp, the Quizzing App!</a:t>
            </a:r>
          </a:p>
          <a:p>
            <a:endParaRPr lang="en-US" sz="1400" dirty="0">
              <a:solidFill>
                <a:schemeClr val="bg1"/>
              </a:solidFill>
              <a:latin typeface="Comic Sans MS" panose="030F0902030302020204" pitchFamily="66" charset="0"/>
            </a:endParaRPr>
          </a:p>
          <a:p>
            <a:r>
              <a:rPr lang="en-US" sz="1400" u="sng" dirty="0">
                <a:solidFill>
                  <a:srgbClr val="0432FF"/>
                </a:solidFill>
                <a:latin typeface="Comic Sans MS" panose="030F0902030302020204" pitchFamily="66" charset="0"/>
              </a:rPr>
              <a:t>Answer a randomly selected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Wapp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2215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B4DEB-BA09-344D-8423-478ADC711EE2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Home</a:t>
            </a:r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  About</a:t>
            </a:r>
          </a:p>
        </p:txBody>
      </p:sp>
    </p:spTree>
    <p:extLst>
      <p:ext uri="{BB962C8B-B14F-4D97-AF65-F5344CB8AC3E}">
        <p14:creationId xmlns:p14="http://schemas.microsoft.com/office/powerpoint/2010/main" val="185337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wireframes-demo-11-crud-pages-v1</a:t>
            </a:r>
          </a:p>
        </p:txBody>
      </p:sp>
    </p:spTree>
    <p:extLst>
      <p:ext uri="{BB962C8B-B14F-4D97-AF65-F5344CB8AC3E}">
        <p14:creationId xmlns:p14="http://schemas.microsoft.com/office/powerpoint/2010/main" val="7427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00104"/>
              </p:ext>
            </p:extLst>
          </p:nvPr>
        </p:nvGraphicFramePr>
        <p:xfrm>
          <a:off x="1389412" y="1822218"/>
          <a:ext cx="94408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827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581E515-5F6C-1E46-A25F-9359E7692DB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1613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8FA19-7A14-EE4C-900E-67D16F250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C8491F-E8E1-F847-B1FC-6DD89B57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/>
              <a:t>wireframes-demo-11-crud-pages-v2</a:t>
            </a:r>
          </a:p>
        </p:txBody>
      </p:sp>
    </p:spTree>
    <p:extLst>
      <p:ext uri="{BB962C8B-B14F-4D97-AF65-F5344CB8AC3E}">
        <p14:creationId xmlns:p14="http://schemas.microsoft.com/office/powerpoint/2010/main" val="323940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DED5B-F56B-0F43-A308-4F2DD034B5B7}"/>
              </a:ext>
            </a:extLst>
          </p:cNvPr>
          <p:cNvSpPr txBox="1"/>
          <p:nvPr/>
        </p:nvSpPr>
        <p:spPr>
          <a:xfrm>
            <a:off x="1389412" y="1266033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3DF9-457D-7948-8B22-DB5337292FA7}"/>
              </a:ext>
            </a:extLst>
          </p:cNvPr>
          <p:cNvSpPr txBox="1"/>
          <p:nvPr/>
        </p:nvSpPr>
        <p:spPr>
          <a:xfrm>
            <a:off x="1784068" y="2925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Multiple Choice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0299-C639-944C-9F0E-91BE71AC7E52}"/>
              </a:ext>
            </a:extLst>
          </p:cNvPr>
          <p:cNvSpPr txBox="1"/>
          <p:nvPr/>
        </p:nvSpPr>
        <p:spPr>
          <a:xfrm>
            <a:off x="2233351" y="581403"/>
            <a:ext cx="3804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mic Sans MS" panose="030F0902030302020204" pitchFamily="66" charset="0"/>
              </a:rPr>
              <a:t>http://localhost:3000/multiple_choice_questions/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8BE4CC-9294-DD41-9734-046D7898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45137"/>
              </p:ext>
            </p:extLst>
          </p:nvPr>
        </p:nvGraphicFramePr>
        <p:xfrm>
          <a:off x="1389412" y="1822218"/>
          <a:ext cx="94408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076">
                  <a:extLst>
                    <a:ext uri="{9D8B030D-6E8A-4147-A177-3AD203B41FA5}">
                      <a16:colId xmlns:a16="http://schemas.microsoft.com/office/drawing/2014/main" val="2612485621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603060939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013560310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133258097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74706273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2461746846"/>
                    </a:ext>
                  </a:extLst>
                </a:gridCol>
                <a:gridCol w="1114302">
                  <a:extLst>
                    <a:ext uri="{9D8B030D-6E8A-4147-A177-3AD203B41FA5}">
                      <a16:colId xmlns:a16="http://schemas.microsoft.com/office/drawing/2014/main" val="3054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Distractor 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Comic Sans MS" panose="030F09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21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M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Module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Max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5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V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Visual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Vehicle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Venn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1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What does the C in MVC stand for?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Controller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Cross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Circuit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Comic Sans MS" panose="030F0902030302020204" pitchFamily="66" charset="0"/>
                        </a:rPr>
                        <a:t>Command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>
                          <a:solidFill>
                            <a:srgbClr val="0432FF"/>
                          </a:solidFill>
                          <a:latin typeface="Comic Sans MS" panose="030F0902030302020204" pitchFamily="66" charset="0"/>
                        </a:rPr>
                        <a:t>Show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85521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8147D92-A5F8-7243-B9D1-592EFC45FA75}"/>
              </a:ext>
            </a:extLst>
          </p:cNvPr>
          <p:cNvSpPr/>
          <p:nvPr/>
        </p:nvSpPr>
        <p:spPr>
          <a:xfrm>
            <a:off x="1175657" y="870277"/>
            <a:ext cx="9832769" cy="344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Wapp  Home  About  </a:t>
            </a:r>
            <a:r>
              <a:rPr lang="en-US" sz="1400" dirty="0">
                <a:solidFill>
                  <a:srgbClr val="FFFF00"/>
                </a:solidFill>
                <a:latin typeface="Comic Sans MS" panose="030F0902030302020204" pitchFamily="66" charset="0"/>
              </a:rPr>
              <a:t>Teachers</a:t>
            </a:r>
          </a:p>
        </p:txBody>
      </p:sp>
    </p:spTree>
    <p:extLst>
      <p:ext uri="{BB962C8B-B14F-4D97-AF65-F5344CB8AC3E}">
        <p14:creationId xmlns:p14="http://schemas.microsoft.com/office/powerpoint/2010/main" val="211699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err="1" smtClean="0">
            <a:solidFill>
              <a:schemeClr val="bg1"/>
            </a:solidFill>
            <a:latin typeface="Comic Sans MS" panose="030F0902030302020204" pitchFamily="66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3531</TotalTime>
  <Words>1907</Words>
  <Application>Microsoft Macintosh PowerPoint</Application>
  <PresentationFormat>Widescreen</PresentationFormat>
  <Paragraphs>610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.PingFang SC Regular</vt:lpstr>
      <vt:lpstr>Arial</vt:lpstr>
      <vt:lpstr>Calibri</vt:lpstr>
      <vt:lpstr>Calibri Light</vt:lpstr>
      <vt:lpstr>Comic Sans MS</vt:lpstr>
      <vt:lpstr>Office Theme</vt:lpstr>
      <vt:lpstr>wireframes-demo-10-forms</vt:lpstr>
      <vt:lpstr>PowerPoint Presentation</vt:lpstr>
      <vt:lpstr>PowerPoint Presentation</vt:lpstr>
      <vt:lpstr>PowerPoint Presentation</vt:lpstr>
      <vt:lpstr>PowerPoint Presentation</vt:lpstr>
      <vt:lpstr>wireframes-demo-11-crud-pages-v1</vt:lpstr>
      <vt:lpstr>PowerPoint Presentation</vt:lpstr>
      <vt:lpstr>wireframes-demo-11-crud-pages-v2</vt:lpstr>
      <vt:lpstr>PowerPoint Presentation</vt:lpstr>
      <vt:lpstr>PowerPoint Presentation</vt:lpstr>
      <vt:lpstr>wireframes-demo-11-crud-pages-v3</vt:lpstr>
      <vt:lpstr>PowerPoint Presentation</vt:lpstr>
      <vt:lpstr>PowerPoint Presentation</vt:lpstr>
      <vt:lpstr>PowerPoint Presentation</vt:lpstr>
      <vt:lpstr>wireframes-demo-11-crud-pages-v4</vt:lpstr>
      <vt:lpstr>PowerPoint Presentation</vt:lpstr>
      <vt:lpstr>PowerPoint Presentation</vt:lpstr>
      <vt:lpstr>PowerPoint Presentation</vt:lpstr>
      <vt:lpstr>PowerPoint Presentation</vt:lpstr>
      <vt:lpstr>wireframes-demo-11-crud-pages-v5</vt:lpstr>
      <vt:lpstr>PowerPoint Presentation</vt:lpstr>
      <vt:lpstr>PowerPoint Presentation</vt:lpstr>
      <vt:lpstr>wireframes-demo-12-has-many-assoc-v1</vt:lpstr>
      <vt:lpstr>PowerPoint Presentation</vt:lpstr>
      <vt:lpstr>PowerPoint Presentation</vt:lpstr>
      <vt:lpstr>PowerPoint Presentation</vt:lpstr>
      <vt:lpstr>PowerPoint Presentation</vt:lpstr>
      <vt:lpstr>wireframes-demo-12-has-many-assoc-v2</vt:lpstr>
      <vt:lpstr>PowerPoint Presentation</vt:lpstr>
      <vt:lpstr>PowerPoint Presentation</vt:lpstr>
      <vt:lpstr>PowerPoint Presentation</vt:lpstr>
      <vt:lpstr>wireframes-demo-13-auth</vt:lpstr>
      <vt:lpstr>PowerPoint Presentation</vt:lpstr>
      <vt:lpstr>PowerPoint Presentation</vt:lpstr>
      <vt:lpstr>wireframes-demo-14-many-to-many-assoc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Scott Fleming</cp:lastModifiedBy>
  <cp:revision>95</cp:revision>
  <cp:lastPrinted>2018-09-28T01:06:56Z</cp:lastPrinted>
  <dcterms:created xsi:type="dcterms:W3CDTF">2018-09-13T20:25:44Z</dcterms:created>
  <dcterms:modified xsi:type="dcterms:W3CDTF">2019-02-08T22:26:08Z</dcterms:modified>
</cp:coreProperties>
</file>