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2" r:id="rId2"/>
    <p:sldId id="256" r:id="rId3"/>
    <p:sldId id="269" r:id="rId4"/>
    <p:sldId id="270" r:id="rId5"/>
    <p:sldId id="271" r:id="rId6"/>
    <p:sldId id="273" r:id="rId7"/>
    <p:sldId id="268" r:id="rId8"/>
    <p:sldId id="274" r:id="rId9"/>
    <p:sldId id="258" r:id="rId10"/>
    <p:sldId id="257" r:id="rId11"/>
    <p:sldId id="275" r:id="rId12"/>
    <p:sldId id="259" r:id="rId13"/>
    <p:sldId id="260" r:id="rId14"/>
    <p:sldId id="263" r:id="rId15"/>
    <p:sldId id="276" r:id="rId16"/>
    <p:sldId id="261" r:id="rId17"/>
    <p:sldId id="266" r:id="rId18"/>
    <p:sldId id="262" r:id="rId19"/>
    <p:sldId id="264" r:id="rId20"/>
    <p:sldId id="277" r:id="rId21"/>
    <p:sldId id="265" r:id="rId22"/>
    <p:sldId id="267" r:id="rId23"/>
    <p:sldId id="278" r:id="rId24"/>
    <p:sldId id="279" r:id="rId25"/>
    <p:sldId id="280" r:id="rId26"/>
    <p:sldId id="281" r:id="rId27"/>
    <p:sldId id="282" r:id="rId28"/>
    <p:sldId id="286" r:id="rId29"/>
    <p:sldId id="284" r:id="rId30"/>
    <p:sldId id="28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/>
              <a:t>wireframes-demo-10-forms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CAA43-D144-3F43-92F2-498987879F1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wireframes-demo-11-crud-pages-v3</a:t>
            </a:r>
          </a:p>
        </p:txBody>
      </p:sp>
    </p:spTree>
    <p:extLst>
      <p:ext uri="{BB962C8B-B14F-4D97-AF65-F5344CB8AC3E}">
        <p14:creationId xmlns:p14="http://schemas.microsoft.com/office/powerpoint/2010/main" val="21674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0502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92FAD-03F3-6C41-9EB2-35266CA729A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9D013-5ACD-AE45-BED4-CC258A8B20A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wireframes-demo-11-crud-pages-v4</a:t>
            </a:r>
          </a:p>
        </p:txBody>
      </p:sp>
    </p:spTree>
    <p:extLst>
      <p:ext uri="{BB962C8B-B14F-4D97-AF65-F5344CB8AC3E}">
        <p14:creationId xmlns:p14="http://schemas.microsoft.com/office/powerpoint/2010/main" val="16180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2676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CEBC1-03B3-7448-8E5C-B4BC8E61364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0454E-2079-5F47-8266-730DD6C7D5B1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1745-9DB9-3C49-A9AA-CD3E332A787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wireframes-demo-11-crud-pages-v5</a:t>
            </a:r>
          </a:p>
        </p:txBody>
      </p:sp>
    </p:spTree>
    <p:extLst>
      <p:ext uri="{BB962C8B-B14F-4D97-AF65-F5344CB8AC3E}">
        <p14:creationId xmlns:p14="http://schemas.microsoft.com/office/powerpoint/2010/main" val="131471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8203"/>
              </p:ext>
            </p:extLst>
          </p:nvPr>
        </p:nvGraphicFramePr>
        <p:xfrm>
          <a:off x="1389412" y="182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8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1931"/>
              </p:ext>
            </p:extLst>
          </p:nvPr>
        </p:nvGraphicFramePr>
        <p:xfrm>
          <a:off x="1389412" y="234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91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26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77FAA-9C0A-444A-8814-F544D50CA11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wireframes-demo-12-has-many-assoc-v1</a:t>
            </a:r>
          </a:p>
        </p:txBody>
      </p:sp>
    </p:spTree>
    <p:extLst>
      <p:ext uri="{BB962C8B-B14F-4D97-AF65-F5344CB8AC3E}">
        <p14:creationId xmlns:p14="http://schemas.microsoft.com/office/powerpoint/2010/main" val="14035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74480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2710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0421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7435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wireframes-demo-12-has-many-assoc-v2</a:t>
            </a:r>
          </a:p>
        </p:txBody>
      </p:sp>
    </p:spTree>
    <p:extLst>
      <p:ext uri="{BB962C8B-B14F-4D97-AF65-F5344CB8AC3E}">
        <p14:creationId xmlns:p14="http://schemas.microsoft.com/office/powerpoint/2010/main" val="307378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4786"/>
              </p:ext>
            </p:extLst>
          </p:nvPr>
        </p:nvGraphicFramePr>
        <p:xfrm>
          <a:off x="1389412" y="1822218"/>
          <a:ext cx="93547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51650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671699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8675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</a:t>
            </a:r>
          </a:p>
        </p:txBody>
      </p:sp>
    </p:spTree>
    <p:extLst>
      <p:ext uri="{BB962C8B-B14F-4D97-AF65-F5344CB8AC3E}">
        <p14:creationId xmlns:p14="http://schemas.microsoft.com/office/powerpoint/2010/main" val="238268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348783"/>
            <a:ext cx="87061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Title: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Covers concepts and common tasks in the Rails Model-View-Controller architecture. 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34920"/>
              </p:ext>
            </p:extLst>
          </p:nvPr>
        </p:nvGraphicFramePr>
        <p:xfrm>
          <a:off x="1389412" y="2254018"/>
          <a:ext cx="9380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6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0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90398" y="126603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882183"/>
            <a:ext cx="8706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85404" y="2174592"/>
            <a:ext cx="407719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Rails MVC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485404" y="2811235"/>
            <a:ext cx="40771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Covers concepts and common tasks in the Rails Model-View-Controller architecture.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485405" y="3531785"/>
            <a:ext cx="105466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9611"/>
              </p:ext>
            </p:extLst>
          </p:nvPr>
        </p:nvGraphicFramePr>
        <p:xfrm>
          <a:off x="1389412" y="43114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0B225F-11FF-F047-9589-E0F2831F45A3}"/>
              </a:ext>
            </a:extLst>
          </p:cNvPr>
          <p:cNvSpPr txBox="1"/>
          <p:nvPr/>
        </p:nvSpPr>
        <p:spPr>
          <a:xfrm>
            <a:off x="1389412" y="60867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B844D-ACD7-E643-84BC-965B55422B47}"/>
              </a:ext>
            </a:extLst>
          </p:cNvPr>
          <p:cNvSpPr txBox="1"/>
          <p:nvPr/>
        </p:nvSpPr>
        <p:spPr>
          <a:xfrm>
            <a:off x="1389412" y="160736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Meta-Data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E4FF2-4F4D-9246-9619-B237AFC3E7AF}"/>
              </a:ext>
            </a:extLst>
          </p:cNvPr>
          <p:cNvSpPr txBox="1"/>
          <p:nvPr/>
        </p:nvSpPr>
        <p:spPr>
          <a:xfrm>
            <a:off x="1389412" y="400086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66406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5970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Wrong!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B4DEB-BA09-344D-8423-478ADC711EE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18533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wireframes-demo-11-crud-pages-v1</a:t>
            </a:r>
          </a:p>
        </p:txBody>
      </p:sp>
    </p:spTree>
    <p:extLst>
      <p:ext uri="{BB962C8B-B14F-4D97-AF65-F5344CB8AC3E}">
        <p14:creationId xmlns:p14="http://schemas.microsoft.com/office/powerpoint/2010/main" val="74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104"/>
              </p:ext>
            </p:extLst>
          </p:nvPr>
        </p:nvGraphicFramePr>
        <p:xfrm>
          <a:off x="1389412" y="182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81E515-5F6C-1E46-A25F-9359E7692DB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613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wireframes-demo-11-crud-pages-v2</a:t>
            </a:r>
          </a:p>
        </p:txBody>
      </p:sp>
    </p:spTree>
    <p:extLst>
      <p:ext uri="{BB962C8B-B14F-4D97-AF65-F5344CB8AC3E}">
        <p14:creationId xmlns:p14="http://schemas.microsoft.com/office/powerpoint/2010/main" val="32394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137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147D92-A5F8-7243-B9D1-592EFC45FA7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1377</Words>
  <Application>Microsoft Macintosh PowerPoint</Application>
  <PresentationFormat>Widescreen</PresentationFormat>
  <Paragraphs>505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.PingFang SC Regular</vt:lpstr>
      <vt:lpstr>Arial</vt:lpstr>
      <vt:lpstr>Calibri</vt:lpstr>
      <vt:lpstr>Calibri Light</vt:lpstr>
      <vt:lpstr>Comic Sans MS</vt:lpstr>
      <vt:lpstr>Office Theme</vt:lpstr>
      <vt:lpstr>wireframes-demo-10-forms</vt:lpstr>
      <vt:lpstr>PowerPoint Presentation</vt:lpstr>
      <vt:lpstr>PowerPoint Presentation</vt:lpstr>
      <vt:lpstr>PowerPoint Presentation</vt:lpstr>
      <vt:lpstr>PowerPoint Presentation</vt:lpstr>
      <vt:lpstr>wireframes-demo-11-crud-pages-v1</vt:lpstr>
      <vt:lpstr>PowerPoint Presentation</vt:lpstr>
      <vt:lpstr>wireframes-demo-11-crud-pages-v2</vt:lpstr>
      <vt:lpstr>PowerPoint Presentation</vt:lpstr>
      <vt:lpstr>PowerPoint Presentation</vt:lpstr>
      <vt:lpstr>wireframes-demo-11-crud-pages-v3</vt:lpstr>
      <vt:lpstr>PowerPoint Presentation</vt:lpstr>
      <vt:lpstr>PowerPoint Presentation</vt:lpstr>
      <vt:lpstr>PowerPoint Presentation</vt:lpstr>
      <vt:lpstr>wireframes-demo-11-crud-pages-v4</vt:lpstr>
      <vt:lpstr>PowerPoint Presentation</vt:lpstr>
      <vt:lpstr>PowerPoint Presentation</vt:lpstr>
      <vt:lpstr>PowerPoint Presentation</vt:lpstr>
      <vt:lpstr>PowerPoint Presentation</vt:lpstr>
      <vt:lpstr>wireframes-demo-11-crud-pages-v5</vt:lpstr>
      <vt:lpstr>PowerPoint Presentation</vt:lpstr>
      <vt:lpstr>PowerPoint Presentation</vt:lpstr>
      <vt:lpstr>wireframes-demo-12-has-many-assoc-v1</vt:lpstr>
      <vt:lpstr>PowerPoint Presentation</vt:lpstr>
      <vt:lpstr>PowerPoint Presentation</vt:lpstr>
      <vt:lpstr>PowerPoint Presentation</vt:lpstr>
      <vt:lpstr>PowerPoint Presentation</vt:lpstr>
      <vt:lpstr>wireframes-demo-12-has-many-assoc-v2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78</cp:revision>
  <cp:lastPrinted>2018-09-28T01:06:56Z</cp:lastPrinted>
  <dcterms:created xsi:type="dcterms:W3CDTF">2018-09-13T20:25:44Z</dcterms:created>
  <dcterms:modified xsi:type="dcterms:W3CDTF">2018-10-16T19:10:49Z</dcterms:modified>
</cp:coreProperties>
</file>