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24"/>
    <p:restoredTop sz="94708"/>
  </p:normalViewPr>
  <p:slideViewPr>
    <p:cSldViewPr snapToGrid="0" snapToObjects="1">
      <p:cViewPr varScale="1">
        <p:scale>
          <a:sx n="218" d="100"/>
          <a:sy n="218" d="100"/>
        </p:scale>
        <p:origin x="24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D0630C-FB17-0E4C-A756-3B437772780F}"/>
              </a:ext>
            </a:extLst>
          </p:cNvPr>
          <p:cNvGrpSpPr/>
          <p:nvPr/>
        </p:nvGrpSpPr>
        <p:grpSpPr>
          <a:xfrm>
            <a:off x="4659857" y="1450553"/>
            <a:ext cx="2872287" cy="2339102"/>
            <a:chOff x="3897790" y="1311900"/>
            <a:chExt cx="3458441" cy="2339102"/>
          </a:xfrm>
        </p:grpSpPr>
        <p:sp>
          <p:nvSpPr>
            <p:cNvPr id="50" name="TextBox 29">
              <a:extLst>
                <a:ext uri="{FF2B5EF4-FFF2-40B4-BE49-F238E27FC236}">
                  <a16:creationId xmlns:a16="http://schemas.microsoft.com/office/drawing/2014/main" id="{EC5D1D39-01C2-544F-83B5-7EB087837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311900"/>
              <a:ext cx="3458441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MultipleChoiceQuestions</a:t>
              </a:r>
            </a:p>
          </p:txBody>
        </p:sp>
        <p:sp>
          <p:nvSpPr>
            <p:cNvPr id="51" name="TextBox 29">
              <a:extLst>
                <a:ext uri="{FF2B5EF4-FFF2-40B4-BE49-F238E27FC236}">
                  <a16:creationId xmlns:a16="http://schemas.microsoft.com/office/drawing/2014/main" id="{9A3DB986-71F4-D74D-90AB-0008C6895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712010"/>
              <a:ext cx="3458441" cy="19389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question : string</a:t>
              </a:r>
            </a:p>
            <a:p>
              <a:pPr eaLnBrk="1" hangingPunct="1"/>
              <a:r>
                <a:rPr lang="en-US" altLang="en-US" sz="2000" dirty="0"/>
                <a:t>answer : string</a:t>
              </a:r>
            </a:p>
            <a:p>
              <a:pPr eaLnBrk="1" hangingPunct="1"/>
              <a:r>
                <a:rPr lang="en-US" altLang="en-US" sz="2000" dirty="0"/>
                <a:t>distractor_1 : string</a:t>
              </a:r>
            </a:p>
            <a:p>
              <a:pPr eaLnBrk="1" hangingPunct="1"/>
              <a:r>
                <a:rPr lang="en-US" altLang="en-US" sz="2000" dirty="0"/>
                <a:t>distractor_2 : string</a:t>
              </a:r>
            </a:p>
            <a:p>
              <a:pPr eaLnBrk="1" hangingPunct="1"/>
              <a:r>
                <a:rPr lang="en-US" altLang="en-US" sz="2000" dirty="0"/>
                <a:t>distractor_3 : string</a:t>
              </a:r>
            </a:p>
            <a:p>
              <a:pPr eaLnBrk="1" hangingPunct="1"/>
              <a:r>
                <a:rPr lang="en-US" altLang="en-US" sz="2000" dirty="0"/>
                <a:t>distractor_4 :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04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27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Scott Fleming</cp:lastModifiedBy>
  <cp:revision>17</cp:revision>
  <dcterms:created xsi:type="dcterms:W3CDTF">2018-09-13T20:25:44Z</dcterms:created>
  <dcterms:modified xsi:type="dcterms:W3CDTF">2018-09-19T18:04:45Z</dcterms:modified>
</cp:coreProperties>
</file>