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9" r:id="rId3"/>
    <p:sldId id="270" r:id="rId4"/>
    <p:sldId id="271" r:id="rId5"/>
    <p:sldId id="268" r:id="rId6"/>
    <p:sldId id="258" r:id="rId7"/>
    <p:sldId id="257" r:id="rId8"/>
    <p:sldId id="259" r:id="rId9"/>
    <p:sldId id="260" r:id="rId10"/>
    <p:sldId id="263" r:id="rId11"/>
    <p:sldId id="261" r:id="rId12"/>
    <p:sldId id="266" r:id="rId13"/>
    <p:sldId id="262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797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created.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9D013-5ACD-AE45-BED4-CC258A8B20A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43024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02676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BCEBC1-03B3-7448-8E5C-B4BC8E61364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54257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0454E-2079-5F47-8266-730DD6C7D5B1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3362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24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http://localhost:3000/multiple_choice_questions/2/edit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V in MVC stand for?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Vehicle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Visual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60947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973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updated.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V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View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Visual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Vehicle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Vender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C1745-9DB9-3C49-A9AA-CD3E332A787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5616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8203"/>
              </p:ext>
            </p:extLst>
          </p:nvPr>
        </p:nvGraphicFramePr>
        <p:xfrm>
          <a:off x="1389412" y="18222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13211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C030A-7CDD-3D44-9DF9-5D96ECF696E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341239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788544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71931"/>
              </p:ext>
            </p:extLst>
          </p:nvPr>
        </p:nvGraphicFramePr>
        <p:xfrm>
          <a:off x="1389412" y="2344729"/>
          <a:ext cx="944089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9150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5AE8-AF74-E446-A7C7-F581A6641E72}"/>
              </a:ext>
            </a:extLst>
          </p:cNvPr>
          <p:cNvSpPr txBox="1"/>
          <p:nvPr/>
        </p:nvSpPr>
        <p:spPr>
          <a:xfrm>
            <a:off x="1389412" y="1264584"/>
            <a:ext cx="457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destroyed.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77FAA-9C0A-444A-8814-F544D50CA11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0526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127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M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Model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Main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Module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multiple_choice_questions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/1/ask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F8B4D0-A25F-4D49-8616-2DBF2C9B1E3B}"/>
              </a:ext>
            </a:extLst>
          </p:cNvPr>
          <p:cNvSpPr/>
          <p:nvPr/>
        </p:nvSpPr>
        <p:spPr>
          <a:xfrm>
            <a:off x="1389412" y="3506781"/>
            <a:ext cx="1544857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0571-ECA9-7940-B510-0DEBB21E22C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</a:t>
            </a:r>
          </a:p>
        </p:txBody>
      </p:sp>
    </p:spTree>
    <p:extLst>
      <p:ext uri="{BB962C8B-B14F-4D97-AF65-F5344CB8AC3E}">
        <p14:creationId xmlns:p14="http://schemas.microsoft.com/office/powerpoint/2010/main" val="23826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Right!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9333F-9ECB-2140-B373-86FF84B0FD2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5970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Wrong!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B4DEB-BA09-344D-8423-478ADC711EE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185337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104"/>
              </p:ext>
            </p:extLst>
          </p:nvPr>
        </p:nvGraphicFramePr>
        <p:xfrm>
          <a:off x="1389412" y="1822218"/>
          <a:ext cx="94408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827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81E515-5F6C-1E46-A25F-9359E7692DB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61372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45137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147D92-A5F8-7243-B9D1-592EFC45FA7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11699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CAA43-D144-3F43-92F2-498987879F1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46531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30502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92FAD-03F3-6C41-9EB2-35266CA729A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417783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930</Words>
  <Application>Microsoft Macintosh PowerPoint</Application>
  <PresentationFormat>Widescreen</PresentationFormat>
  <Paragraphs>346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.PingFang SC Regular</vt:lpstr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50</cp:revision>
  <cp:lastPrinted>2018-09-28T01:06:56Z</cp:lastPrinted>
  <dcterms:created xsi:type="dcterms:W3CDTF">2018-09-13T20:25:44Z</dcterms:created>
  <dcterms:modified xsi:type="dcterms:W3CDTF">2018-09-29T17:23:47Z</dcterms:modified>
</cp:coreProperties>
</file>