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6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0432FF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0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07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22128"/>
              </p:ext>
            </p:extLst>
          </p:nvPr>
        </p:nvGraphicFramePr>
        <p:xfrm>
          <a:off x="1389412" y="1632218"/>
          <a:ext cx="94408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827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149531"/>
            <a:ext cx="43973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updated.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V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View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Visual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Vehicle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Vender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</p:spTree>
    <p:extLst>
      <p:ext uri="{BB962C8B-B14F-4D97-AF65-F5344CB8AC3E}">
        <p14:creationId xmlns:p14="http://schemas.microsoft.com/office/powerpoint/2010/main" val="275616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07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6425"/>
              </p:ext>
            </p:extLst>
          </p:nvPr>
        </p:nvGraphicFramePr>
        <p:xfrm>
          <a:off x="1389412" y="16322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1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</p:spTree>
    <p:extLst>
      <p:ext uri="{BB962C8B-B14F-4D97-AF65-F5344CB8AC3E}">
        <p14:creationId xmlns:p14="http://schemas.microsoft.com/office/powerpoint/2010/main" val="34123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59854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0242"/>
              </p:ext>
            </p:extLst>
          </p:nvPr>
        </p:nvGraphicFramePr>
        <p:xfrm>
          <a:off x="1389412" y="2154729"/>
          <a:ext cx="944089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250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5AE8-AF74-E446-A7C7-F581A6641E72}"/>
              </a:ext>
            </a:extLst>
          </p:cNvPr>
          <p:cNvSpPr txBox="1"/>
          <p:nvPr/>
        </p:nvSpPr>
        <p:spPr>
          <a:xfrm>
            <a:off x="1389412" y="1074584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destroyed.</a:t>
            </a:r>
          </a:p>
        </p:txBody>
      </p:sp>
    </p:spTree>
    <p:extLst>
      <p:ext uri="{BB962C8B-B14F-4D97-AF65-F5344CB8AC3E}">
        <p14:creationId xmlns:p14="http://schemas.microsoft.com/office/powerpoint/2010/main" val="20526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07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15877"/>
              </p:ext>
            </p:extLst>
          </p:nvPr>
        </p:nvGraphicFramePr>
        <p:xfrm>
          <a:off x="1389412" y="163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99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14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</p:spTree>
    <p:extLst>
      <p:ext uri="{BB962C8B-B14F-4D97-AF65-F5344CB8AC3E}">
        <p14:creationId xmlns:p14="http://schemas.microsoft.com/office/powerpoint/2010/main" val="46531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07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/>
        </p:nvGraphicFramePr>
        <p:xfrm>
          <a:off x="1389412" y="163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33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</p:spTree>
    <p:extLst>
      <p:ext uri="{BB962C8B-B14F-4D97-AF65-F5344CB8AC3E}">
        <p14:creationId xmlns:p14="http://schemas.microsoft.com/office/powerpoint/2010/main" val="41778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07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64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192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55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385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21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47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13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63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149531"/>
            <a:ext cx="4379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created.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</p:spTree>
    <p:extLst>
      <p:ext uri="{BB962C8B-B14F-4D97-AF65-F5344CB8AC3E}">
        <p14:creationId xmlns:p14="http://schemas.microsoft.com/office/powerpoint/2010/main" val="243024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07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16044"/>
              </p:ext>
            </p:extLst>
          </p:nvPr>
        </p:nvGraphicFramePr>
        <p:xfrm>
          <a:off x="1389412" y="163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33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</p:spTree>
    <p:extLst>
      <p:ext uri="{BB962C8B-B14F-4D97-AF65-F5344CB8AC3E}">
        <p14:creationId xmlns:p14="http://schemas.microsoft.com/office/powerpoint/2010/main" val="154257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14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</p:spTree>
    <p:extLst>
      <p:ext uri="{BB962C8B-B14F-4D97-AF65-F5344CB8AC3E}">
        <p14:creationId xmlns:p14="http://schemas.microsoft.com/office/powerpoint/2010/main" val="273362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076033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24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http://localhost:3000/multiple_choice_questions/2/edit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64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192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V in MVC stand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55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385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21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47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13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63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Multiple choice question</a:t>
            </a:r>
          </a:p>
        </p:txBody>
      </p:sp>
    </p:spTree>
    <p:extLst>
      <p:ext uri="{BB962C8B-B14F-4D97-AF65-F5344CB8AC3E}">
        <p14:creationId xmlns:p14="http://schemas.microsoft.com/office/powerpoint/2010/main" val="360947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754</Words>
  <Application>Microsoft Macintosh PowerPoint</Application>
  <PresentationFormat>Widescreen</PresentationFormat>
  <Paragraphs>299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39</cp:revision>
  <cp:lastPrinted>2018-09-28T01:06:56Z</cp:lastPrinted>
  <dcterms:created xsi:type="dcterms:W3CDTF">2018-09-13T20:25:44Z</dcterms:created>
  <dcterms:modified xsi:type="dcterms:W3CDTF">2018-09-28T01:35:04Z</dcterms:modified>
</cp:coreProperties>
</file>