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6F669"/>
    <a:srgbClr val="BDD7EE"/>
    <a:srgbClr val="769656"/>
    <a:srgbClr val="EEEED2"/>
    <a:srgbClr val="D18B47"/>
    <a:srgbClr val="FFCE9E"/>
    <a:srgbClr val="BACA2B"/>
    <a:srgbClr val="C5DA92"/>
    <a:srgbClr val="ACC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DAB-DD00-46DE-8575-FB699EF9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6FD18-DDDF-45A4-978F-6CE7BAAC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47F9-EDE2-4296-81CC-30DB06EE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8E9D-7D37-4BD6-97FC-C10018DB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4512-1306-4E43-9FBC-DDA5B981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DFA3-4AB3-4196-860B-7B10E8E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EED8E-D0D7-41E2-8F8F-F29AD2338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93B2E-8F8B-4503-A209-3D989BC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B5FD-B951-4689-9927-6B37B914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4CC3-28E2-4843-A726-B7E420D4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B2B81-8D07-429A-A040-9F64A57B9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8C1EA-0388-4F62-82D4-CED2CF621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D75B-FD5A-462F-9F78-8BB13B68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B7C7A-9363-48CD-9D51-33DAB57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0C77-28DA-4B12-842A-A3CF22FF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D55F-845A-4F20-BA06-E7E3AC7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B98B-5676-4158-AF49-79F9E467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24D6-FDEE-4915-BE64-E113CB7C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9A54-54FA-4A7D-93DB-49696CC2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BEC0-EC24-465A-BAB5-21612FBA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4F96-6F38-4727-A492-CC0C0F3E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36C1-0E93-4079-B223-5E5BA48A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DBA6-95E7-4EE3-B20C-C1B7E9F4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3B8C-1BD5-4B06-BC5F-46F2A6BC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A9A6-F7E6-4A77-8F63-FE1E89D4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E8C3-5D8C-43C0-9E1D-9822A0A7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1EC8-6581-4D25-BE2D-DA2714A67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8112F-08E9-4CDE-BB6A-17655937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37C8-BF01-4438-866E-1932FEF6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34794-D030-4D6E-90F2-E5E91481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51C9B-2AC4-499F-95E8-098B16B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17C3-4680-4DCE-BE6F-F1D7E3C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5A2A-8743-4F82-91FB-85C36976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1C5F6-5EB8-4A44-A071-9178ADE1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0DE27-9EF9-4945-BDA6-A61E2AFC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8DF56-5D74-4097-8879-01259E5AB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0AB01-B38F-4158-9858-3D04DA6D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E9475-8460-4A1D-A6BB-56D9EBA4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FE378-EDBF-4358-B6AB-C7F9B1B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D335-745F-49ED-9A03-C433F0BE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44309-9978-40AF-9375-C88504CA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5A340-4D01-43B1-B2AB-0975C39C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94BC-BE34-4034-B522-58A781CD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CBEAC-6BF2-47D9-B5B2-C36AFE67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44499-90CC-4A25-8F15-320AE03D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A1BB7-F9D0-4870-85FD-1A3C5100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CC7B-3B23-4057-A862-CA848B0C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F671-7803-4C4F-8EA4-C140CEC1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1C37-57C3-495D-B728-C97512A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F3F2-9C9A-477A-8030-0C6F6EF0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8609A-99BC-4DCE-84DB-A0439724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D511-0462-4C02-B7E4-A91B445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1F3F-9026-4877-9D8E-1861BF55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5EDD3-31EF-436A-9610-20672D981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467-9D0D-44E9-B12F-AF484CECF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743C-8447-4804-BFEA-4A95DE78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0CB05-09CD-48DC-A725-832D6BBA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3052-6296-43D4-8F2B-BA1515E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49B08-0ADC-4F69-8A49-463AA586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34AA-ADE1-42C1-911C-3EFE6D72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71D1-6181-45C8-9E27-25E0B401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02DA-60EF-457F-9017-767610E1FD0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D458-8434-420E-A2AF-4F9E7A5A4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0424-B8CC-4435-89A1-DBC4F8AA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2F6D-5738-43B1-9EBE-754E4DA0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6CF2C8-6225-452A-885C-24D3332EF3B7}"/>
              </a:ext>
            </a:extLst>
          </p:cNvPr>
          <p:cNvSpPr/>
          <p:nvPr/>
        </p:nvSpPr>
        <p:spPr>
          <a:xfrm>
            <a:off x="754601" y="843378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7727B-8654-47FD-8CD0-E45C31E64E0A}"/>
              </a:ext>
            </a:extLst>
          </p:cNvPr>
          <p:cNvSpPr/>
          <p:nvPr/>
        </p:nvSpPr>
        <p:spPr>
          <a:xfrm>
            <a:off x="3075742" y="843378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690BE-228A-48DC-9337-AC7E13B733F4}"/>
              </a:ext>
            </a:extLst>
          </p:cNvPr>
          <p:cNvSpPr/>
          <p:nvPr/>
        </p:nvSpPr>
        <p:spPr>
          <a:xfrm>
            <a:off x="754601" y="3134263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31990-E03D-4205-A8D4-ABA1AC529FB8}"/>
              </a:ext>
            </a:extLst>
          </p:cNvPr>
          <p:cNvSpPr/>
          <p:nvPr/>
        </p:nvSpPr>
        <p:spPr>
          <a:xfrm>
            <a:off x="3075742" y="3134263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AE0F1-71D2-4CBE-971C-43A3E65FDFA7}"/>
              </a:ext>
            </a:extLst>
          </p:cNvPr>
          <p:cNvSpPr/>
          <p:nvPr/>
        </p:nvSpPr>
        <p:spPr>
          <a:xfrm>
            <a:off x="842932" y="3222594"/>
            <a:ext cx="1743578" cy="1743578"/>
          </a:xfrm>
          <a:prstGeom prst="rect">
            <a:avLst/>
          </a:prstGeom>
          <a:solidFill>
            <a:srgbClr val="F6F66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0E804-A417-44F8-8F1C-94320B49789E}"/>
              </a:ext>
            </a:extLst>
          </p:cNvPr>
          <p:cNvSpPr/>
          <p:nvPr/>
        </p:nvSpPr>
        <p:spPr>
          <a:xfrm>
            <a:off x="5396883" y="843378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854162-8A6C-4A06-BC23-7A69C4393013}"/>
              </a:ext>
            </a:extLst>
          </p:cNvPr>
          <p:cNvSpPr/>
          <p:nvPr/>
        </p:nvSpPr>
        <p:spPr>
          <a:xfrm>
            <a:off x="7718024" y="843378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91FFA-F307-4EF8-B480-E055B0A9C6A7}"/>
              </a:ext>
            </a:extLst>
          </p:cNvPr>
          <p:cNvSpPr/>
          <p:nvPr/>
        </p:nvSpPr>
        <p:spPr>
          <a:xfrm>
            <a:off x="7806355" y="931709"/>
            <a:ext cx="1743578" cy="1743578"/>
          </a:xfrm>
          <a:prstGeom prst="rect">
            <a:avLst/>
          </a:prstGeom>
          <a:solidFill>
            <a:srgbClr val="BDD7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6BB120-50EA-4099-B368-9171C67F1A91}"/>
              </a:ext>
            </a:extLst>
          </p:cNvPr>
          <p:cNvSpPr/>
          <p:nvPr/>
        </p:nvSpPr>
        <p:spPr>
          <a:xfrm>
            <a:off x="5485214" y="931709"/>
            <a:ext cx="1743578" cy="1743578"/>
          </a:xfrm>
          <a:prstGeom prst="rect">
            <a:avLst/>
          </a:prstGeom>
          <a:solidFill>
            <a:srgbClr val="BDD7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5D921-C242-4FBC-B279-C11957368C3B}"/>
              </a:ext>
            </a:extLst>
          </p:cNvPr>
          <p:cNvSpPr/>
          <p:nvPr/>
        </p:nvSpPr>
        <p:spPr>
          <a:xfrm>
            <a:off x="3164073" y="3222594"/>
            <a:ext cx="1743578" cy="1743578"/>
          </a:xfrm>
          <a:prstGeom prst="rect">
            <a:avLst/>
          </a:prstGeom>
          <a:solidFill>
            <a:srgbClr val="F6F66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B4948E-22B8-4BF3-85A6-7EE4EA3CF575}"/>
              </a:ext>
            </a:extLst>
          </p:cNvPr>
          <p:cNvSpPr/>
          <p:nvPr/>
        </p:nvSpPr>
        <p:spPr>
          <a:xfrm>
            <a:off x="5396883" y="3134263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C33BF-F16A-42BA-9ABE-6D79EC95BB68}"/>
              </a:ext>
            </a:extLst>
          </p:cNvPr>
          <p:cNvSpPr/>
          <p:nvPr/>
        </p:nvSpPr>
        <p:spPr>
          <a:xfrm>
            <a:off x="7718024" y="3134263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8B033-F901-486E-980B-D819C671079B}"/>
              </a:ext>
            </a:extLst>
          </p:cNvPr>
          <p:cNvSpPr/>
          <p:nvPr/>
        </p:nvSpPr>
        <p:spPr>
          <a:xfrm>
            <a:off x="5485214" y="3222594"/>
            <a:ext cx="1743578" cy="1743578"/>
          </a:xfrm>
          <a:prstGeom prst="rect">
            <a:avLst/>
          </a:prstGeom>
          <a:solidFill>
            <a:srgbClr val="F6F669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641E74-A6FA-4E6E-A72C-F062313886AD}"/>
              </a:ext>
            </a:extLst>
          </p:cNvPr>
          <p:cNvSpPr/>
          <p:nvPr/>
        </p:nvSpPr>
        <p:spPr>
          <a:xfrm>
            <a:off x="7806355" y="3222594"/>
            <a:ext cx="1743578" cy="1743578"/>
          </a:xfrm>
          <a:prstGeom prst="rect">
            <a:avLst/>
          </a:prstGeom>
          <a:solidFill>
            <a:srgbClr val="F6F669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0C2A13-6986-48CA-93FA-E27F821AD5EB}"/>
              </a:ext>
            </a:extLst>
          </p:cNvPr>
          <p:cNvSpPr/>
          <p:nvPr/>
        </p:nvSpPr>
        <p:spPr>
          <a:xfrm>
            <a:off x="771617" y="825624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89C6D6-848C-4C01-A28B-4F455B95EFEC}"/>
              </a:ext>
            </a:extLst>
          </p:cNvPr>
          <p:cNvSpPr/>
          <p:nvPr/>
        </p:nvSpPr>
        <p:spPr>
          <a:xfrm>
            <a:off x="3092758" y="825624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46CD12-254E-4C57-A982-E951826241B6}"/>
              </a:ext>
            </a:extLst>
          </p:cNvPr>
          <p:cNvSpPr/>
          <p:nvPr/>
        </p:nvSpPr>
        <p:spPr>
          <a:xfrm>
            <a:off x="1057625" y="1111632"/>
            <a:ext cx="1348224" cy="134822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C49E8D-0B4A-4D4F-BF20-A23B054695BD}"/>
              </a:ext>
            </a:extLst>
          </p:cNvPr>
          <p:cNvSpPr/>
          <p:nvPr/>
        </p:nvSpPr>
        <p:spPr>
          <a:xfrm>
            <a:off x="3378766" y="1106971"/>
            <a:ext cx="1348224" cy="134822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524FAE-6DE5-4F42-8F6E-0B66C09990E6}"/>
              </a:ext>
            </a:extLst>
          </p:cNvPr>
          <p:cNvSpPr/>
          <p:nvPr/>
        </p:nvSpPr>
        <p:spPr>
          <a:xfrm>
            <a:off x="771617" y="3147653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40C14-F375-42C2-BA9E-1D321481FB80}"/>
              </a:ext>
            </a:extLst>
          </p:cNvPr>
          <p:cNvSpPr/>
          <p:nvPr/>
        </p:nvSpPr>
        <p:spPr>
          <a:xfrm>
            <a:off x="3092758" y="3147653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4AAC8-14B2-49FA-BB09-AE1FFA0EFC2C}"/>
              </a:ext>
            </a:extLst>
          </p:cNvPr>
          <p:cNvSpPr/>
          <p:nvPr/>
        </p:nvSpPr>
        <p:spPr>
          <a:xfrm>
            <a:off x="7179004" y="2468880"/>
            <a:ext cx="1920240" cy="192024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D36A-8122-401C-8DEE-0D70FCD0FE8D}"/>
              </a:ext>
            </a:extLst>
          </p:cNvPr>
          <p:cNvSpPr/>
          <p:nvPr/>
        </p:nvSpPr>
        <p:spPr>
          <a:xfrm>
            <a:off x="9500145" y="2468880"/>
            <a:ext cx="1920240" cy="1920240"/>
          </a:xfrm>
          <a:prstGeom prst="rect">
            <a:avLst/>
          </a:prstGeom>
          <a:solidFill>
            <a:srgbClr val="D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22D6C-D34D-4DB4-BC45-91EBB67ED12F}"/>
              </a:ext>
            </a:extLst>
          </p:cNvPr>
          <p:cNvSpPr/>
          <p:nvPr/>
        </p:nvSpPr>
        <p:spPr>
          <a:xfrm>
            <a:off x="7786920" y="3076796"/>
            <a:ext cx="704408" cy="704408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044ADA-B51A-4E18-B016-451187BECF22}"/>
              </a:ext>
            </a:extLst>
          </p:cNvPr>
          <p:cNvSpPr/>
          <p:nvPr/>
        </p:nvSpPr>
        <p:spPr>
          <a:xfrm>
            <a:off x="10108061" y="3076796"/>
            <a:ext cx="704408" cy="704408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CB664-63F5-4307-AC6D-098B765AEDEB}"/>
              </a:ext>
            </a:extLst>
          </p:cNvPr>
          <p:cNvSpPr/>
          <p:nvPr/>
        </p:nvSpPr>
        <p:spPr>
          <a:xfrm>
            <a:off x="859948" y="3235984"/>
            <a:ext cx="1743578" cy="17435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DB83F-F70E-4DFF-BB96-B79F32F21138}"/>
              </a:ext>
            </a:extLst>
          </p:cNvPr>
          <p:cNvSpPr/>
          <p:nvPr/>
        </p:nvSpPr>
        <p:spPr>
          <a:xfrm>
            <a:off x="3181089" y="3235984"/>
            <a:ext cx="1743578" cy="17435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0294D-2E2C-481C-ACB2-20209F601634}"/>
              </a:ext>
            </a:extLst>
          </p:cNvPr>
          <p:cNvSpPr/>
          <p:nvPr/>
        </p:nvSpPr>
        <p:spPr>
          <a:xfrm>
            <a:off x="9840639" y="3709567"/>
            <a:ext cx="1687169" cy="169985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1369B8-01B3-4E15-8584-0A5F6E7B34B2}"/>
              </a:ext>
            </a:extLst>
          </p:cNvPr>
          <p:cNvSpPr/>
          <p:nvPr/>
        </p:nvSpPr>
        <p:spPr>
          <a:xfrm>
            <a:off x="9840640" y="1561645"/>
            <a:ext cx="1687169" cy="169985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97548595-8DD0-407C-A72D-96E6B65B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2" y="1553593"/>
            <a:ext cx="1699855" cy="169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7350BDD-EBE3-4E1D-99CD-E34BDE0EB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27" y="3715911"/>
            <a:ext cx="1687169" cy="1687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text, clipart, light&#10;&#10;Description automatically generated">
            <a:extLst>
              <a:ext uri="{FF2B5EF4-FFF2-40B4-BE49-F238E27FC236}">
                <a16:creationId xmlns:a16="http://schemas.microsoft.com/office/drawing/2014/main" id="{31BC85A6-ACE9-4D92-8BBF-0B8DA8EB8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2" y="1553593"/>
            <a:ext cx="1687169" cy="169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3EBED5D-3B1F-4FC7-B6C3-147C4789A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2" y="3715912"/>
            <a:ext cx="1699855" cy="1687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C5E55-9405-45CC-90D6-19BE099BD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0" y="3715911"/>
            <a:ext cx="1687169" cy="1687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57335451-8E0F-4B6A-800F-D12F39ADB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86" y="3715912"/>
            <a:ext cx="1699855" cy="1687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weapon, scissors, brass knucks&#10;&#10;Description automatically generated">
            <a:extLst>
              <a:ext uri="{FF2B5EF4-FFF2-40B4-BE49-F238E27FC236}">
                <a16:creationId xmlns:a16="http://schemas.microsoft.com/office/drawing/2014/main" id="{7399D9F4-FE43-43BF-9B45-6FC4289CD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" y="3715912"/>
            <a:ext cx="1687169" cy="1687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3C2DD3-960C-4719-B60D-CBA3ED4EA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85" y="1553593"/>
            <a:ext cx="1699855" cy="169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0362B30-929B-48D5-907D-78C7C55B06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27" y="1553593"/>
            <a:ext cx="1687169" cy="169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text, ax, tool&#10;&#10;Description automatically generated">
            <a:extLst>
              <a:ext uri="{FF2B5EF4-FFF2-40B4-BE49-F238E27FC236}">
                <a16:creationId xmlns:a16="http://schemas.microsoft.com/office/drawing/2014/main" id="{3820915B-0941-4024-9F16-7002797873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56" y="1553593"/>
            <a:ext cx="1687169" cy="169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0E5BE4-EA3F-4E7E-B5E9-688BF9C76C12}"/>
              </a:ext>
            </a:extLst>
          </p:cNvPr>
          <p:cNvSpPr/>
          <p:nvPr/>
        </p:nvSpPr>
        <p:spPr>
          <a:xfrm>
            <a:off x="10300175" y="2041327"/>
            <a:ext cx="768096" cy="960120"/>
          </a:xfrm>
          <a:custGeom>
            <a:avLst/>
            <a:gdLst>
              <a:gd name="connsiteX0" fmla="*/ 513303 w 1026604"/>
              <a:gd name="connsiteY0" fmla="*/ 0 h 1223520"/>
              <a:gd name="connsiteX1" fmla="*/ 690857 w 1026604"/>
              <a:gd name="connsiteY1" fmla="*/ 177554 h 1223520"/>
              <a:gd name="connsiteX2" fmla="*/ 676904 w 1026604"/>
              <a:gd name="connsiteY2" fmla="*/ 246666 h 1223520"/>
              <a:gd name="connsiteX3" fmla="*/ 648214 w 1026604"/>
              <a:gd name="connsiteY3" fmla="*/ 289219 h 1223520"/>
              <a:gd name="connsiteX4" fmla="*/ 671013 w 1026604"/>
              <a:gd name="connsiteY4" fmla="*/ 301594 h 1223520"/>
              <a:gd name="connsiteX5" fmla="*/ 795378 w 1026604"/>
              <a:gd name="connsiteY5" fmla="*/ 535495 h 1223520"/>
              <a:gd name="connsiteX6" fmla="*/ 747204 w 1026604"/>
              <a:gd name="connsiteY6" fmla="*/ 693206 h 1223520"/>
              <a:gd name="connsiteX7" fmla="*/ 725869 w 1026604"/>
              <a:gd name="connsiteY7" fmla="*/ 719064 h 1223520"/>
              <a:gd name="connsiteX8" fmla="*/ 772538 w 1026604"/>
              <a:gd name="connsiteY8" fmla="*/ 746581 h 1223520"/>
              <a:gd name="connsiteX9" fmla="*/ 1023528 w 1026604"/>
              <a:gd name="connsiteY9" fmla="*/ 1184957 h 1223520"/>
              <a:gd name="connsiteX10" fmla="*/ 1026604 w 1026604"/>
              <a:gd name="connsiteY10" fmla="*/ 1223520 h 1223520"/>
              <a:gd name="connsiteX11" fmla="*/ 0 w 1026604"/>
              <a:gd name="connsiteY11" fmla="*/ 1223520 h 1223520"/>
              <a:gd name="connsiteX12" fmla="*/ 3076 w 1026604"/>
              <a:gd name="connsiteY12" fmla="*/ 1184957 h 1223520"/>
              <a:gd name="connsiteX13" fmla="*/ 254066 w 1026604"/>
              <a:gd name="connsiteY13" fmla="*/ 746581 h 1223520"/>
              <a:gd name="connsiteX14" fmla="*/ 300735 w 1026604"/>
              <a:gd name="connsiteY14" fmla="*/ 719064 h 1223520"/>
              <a:gd name="connsiteX15" fmla="*/ 279400 w 1026604"/>
              <a:gd name="connsiteY15" fmla="*/ 693206 h 1223520"/>
              <a:gd name="connsiteX16" fmla="*/ 231226 w 1026604"/>
              <a:gd name="connsiteY16" fmla="*/ 535495 h 1223520"/>
              <a:gd name="connsiteX17" fmla="*/ 355591 w 1026604"/>
              <a:gd name="connsiteY17" fmla="*/ 301594 h 1223520"/>
              <a:gd name="connsiteX18" fmla="*/ 378392 w 1026604"/>
              <a:gd name="connsiteY18" fmla="*/ 289218 h 1223520"/>
              <a:gd name="connsiteX19" fmla="*/ 349702 w 1026604"/>
              <a:gd name="connsiteY19" fmla="*/ 246666 h 1223520"/>
              <a:gd name="connsiteX20" fmla="*/ 335749 w 1026604"/>
              <a:gd name="connsiteY20" fmla="*/ 177554 h 1223520"/>
              <a:gd name="connsiteX21" fmla="*/ 513303 w 1026604"/>
              <a:gd name="connsiteY21" fmla="*/ 0 h 1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26604" h="1223520">
                <a:moveTo>
                  <a:pt x="513303" y="0"/>
                </a:moveTo>
                <a:cubicBezTo>
                  <a:pt x="611363" y="0"/>
                  <a:pt x="690857" y="79494"/>
                  <a:pt x="690857" y="177554"/>
                </a:cubicBezTo>
                <a:cubicBezTo>
                  <a:pt x="690857" y="202069"/>
                  <a:pt x="685889" y="225424"/>
                  <a:pt x="676904" y="246666"/>
                </a:cubicBezTo>
                <a:lnTo>
                  <a:pt x="648214" y="289219"/>
                </a:lnTo>
                <a:lnTo>
                  <a:pt x="671013" y="301594"/>
                </a:lnTo>
                <a:cubicBezTo>
                  <a:pt x="746046" y="352285"/>
                  <a:pt x="795378" y="438129"/>
                  <a:pt x="795378" y="535495"/>
                </a:cubicBezTo>
                <a:cubicBezTo>
                  <a:pt x="795378" y="593915"/>
                  <a:pt x="777618" y="648186"/>
                  <a:pt x="747204" y="693206"/>
                </a:cubicBezTo>
                <a:lnTo>
                  <a:pt x="725869" y="719064"/>
                </a:lnTo>
                <a:lnTo>
                  <a:pt x="772538" y="746581"/>
                </a:lnTo>
                <a:cubicBezTo>
                  <a:pt x="899770" y="839047"/>
                  <a:pt x="993176" y="997487"/>
                  <a:pt x="1023528" y="1184957"/>
                </a:cubicBezTo>
                <a:lnTo>
                  <a:pt x="1026604" y="1223520"/>
                </a:lnTo>
                <a:lnTo>
                  <a:pt x="0" y="1223520"/>
                </a:lnTo>
                <a:lnTo>
                  <a:pt x="3076" y="1184957"/>
                </a:lnTo>
                <a:cubicBezTo>
                  <a:pt x="33428" y="997487"/>
                  <a:pt x="126834" y="839047"/>
                  <a:pt x="254066" y="746581"/>
                </a:cubicBezTo>
                <a:lnTo>
                  <a:pt x="300735" y="719064"/>
                </a:lnTo>
                <a:lnTo>
                  <a:pt x="279400" y="693206"/>
                </a:lnTo>
                <a:cubicBezTo>
                  <a:pt x="248986" y="648186"/>
                  <a:pt x="231226" y="593915"/>
                  <a:pt x="231226" y="535495"/>
                </a:cubicBezTo>
                <a:cubicBezTo>
                  <a:pt x="231226" y="438129"/>
                  <a:pt x="280558" y="352285"/>
                  <a:pt x="355591" y="301594"/>
                </a:cubicBezTo>
                <a:lnTo>
                  <a:pt x="378392" y="289218"/>
                </a:lnTo>
                <a:lnTo>
                  <a:pt x="349702" y="246666"/>
                </a:lnTo>
                <a:cubicBezTo>
                  <a:pt x="340717" y="225424"/>
                  <a:pt x="335749" y="202069"/>
                  <a:pt x="335749" y="177554"/>
                </a:cubicBezTo>
                <a:cubicBezTo>
                  <a:pt x="335749" y="79494"/>
                  <a:pt x="415243" y="0"/>
                  <a:pt x="513303" y="0"/>
                </a:cubicBezTo>
                <a:close/>
              </a:path>
            </a:pathLst>
          </a:custGeom>
          <a:solidFill>
            <a:schemeClr val="bg1"/>
          </a:solidFill>
          <a:ln w="603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9A2AC0-B7B5-4530-A906-F7A0F7BA4F04}"/>
              </a:ext>
            </a:extLst>
          </p:cNvPr>
          <p:cNvSpPr/>
          <p:nvPr/>
        </p:nvSpPr>
        <p:spPr>
          <a:xfrm>
            <a:off x="10300175" y="4185315"/>
            <a:ext cx="768096" cy="960120"/>
          </a:xfrm>
          <a:custGeom>
            <a:avLst/>
            <a:gdLst>
              <a:gd name="connsiteX0" fmla="*/ 513303 w 1026604"/>
              <a:gd name="connsiteY0" fmla="*/ 0 h 1223520"/>
              <a:gd name="connsiteX1" fmla="*/ 690857 w 1026604"/>
              <a:gd name="connsiteY1" fmla="*/ 177554 h 1223520"/>
              <a:gd name="connsiteX2" fmla="*/ 676904 w 1026604"/>
              <a:gd name="connsiteY2" fmla="*/ 246666 h 1223520"/>
              <a:gd name="connsiteX3" fmla="*/ 648214 w 1026604"/>
              <a:gd name="connsiteY3" fmla="*/ 289219 h 1223520"/>
              <a:gd name="connsiteX4" fmla="*/ 671013 w 1026604"/>
              <a:gd name="connsiteY4" fmla="*/ 301594 h 1223520"/>
              <a:gd name="connsiteX5" fmla="*/ 795378 w 1026604"/>
              <a:gd name="connsiteY5" fmla="*/ 535495 h 1223520"/>
              <a:gd name="connsiteX6" fmla="*/ 747204 w 1026604"/>
              <a:gd name="connsiteY6" fmla="*/ 693206 h 1223520"/>
              <a:gd name="connsiteX7" fmla="*/ 725869 w 1026604"/>
              <a:gd name="connsiteY7" fmla="*/ 719064 h 1223520"/>
              <a:gd name="connsiteX8" fmla="*/ 772538 w 1026604"/>
              <a:gd name="connsiteY8" fmla="*/ 746581 h 1223520"/>
              <a:gd name="connsiteX9" fmla="*/ 1023528 w 1026604"/>
              <a:gd name="connsiteY9" fmla="*/ 1184957 h 1223520"/>
              <a:gd name="connsiteX10" fmla="*/ 1026604 w 1026604"/>
              <a:gd name="connsiteY10" fmla="*/ 1223520 h 1223520"/>
              <a:gd name="connsiteX11" fmla="*/ 0 w 1026604"/>
              <a:gd name="connsiteY11" fmla="*/ 1223520 h 1223520"/>
              <a:gd name="connsiteX12" fmla="*/ 3076 w 1026604"/>
              <a:gd name="connsiteY12" fmla="*/ 1184957 h 1223520"/>
              <a:gd name="connsiteX13" fmla="*/ 254066 w 1026604"/>
              <a:gd name="connsiteY13" fmla="*/ 746581 h 1223520"/>
              <a:gd name="connsiteX14" fmla="*/ 300735 w 1026604"/>
              <a:gd name="connsiteY14" fmla="*/ 719064 h 1223520"/>
              <a:gd name="connsiteX15" fmla="*/ 279400 w 1026604"/>
              <a:gd name="connsiteY15" fmla="*/ 693206 h 1223520"/>
              <a:gd name="connsiteX16" fmla="*/ 231226 w 1026604"/>
              <a:gd name="connsiteY16" fmla="*/ 535495 h 1223520"/>
              <a:gd name="connsiteX17" fmla="*/ 355591 w 1026604"/>
              <a:gd name="connsiteY17" fmla="*/ 301594 h 1223520"/>
              <a:gd name="connsiteX18" fmla="*/ 378392 w 1026604"/>
              <a:gd name="connsiteY18" fmla="*/ 289218 h 1223520"/>
              <a:gd name="connsiteX19" fmla="*/ 349702 w 1026604"/>
              <a:gd name="connsiteY19" fmla="*/ 246666 h 1223520"/>
              <a:gd name="connsiteX20" fmla="*/ 335749 w 1026604"/>
              <a:gd name="connsiteY20" fmla="*/ 177554 h 1223520"/>
              <a:gd name="connsiteX21" fmla="*/ 513303 w 1026604"/>
              <a:gd name="connsiteY21" fmla="*/ 0 h 1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26604" h="1223520">
                <a:moveTo>
                  <a:pt x="513303" y="0"/>
                </a:moveTo>
                <a:cubicBezTo>
                  <a:pt x="611363" y="0"/>
                  <a:pt x="690857" y="79494"/>
                  <a:pt x="690857" y="177554"/>
                </a:cubicBezTo>
                <a:cubicBezTo>
                  <a:pt x="690857" y="202069"/>
                  <a:pt x="685889" y="225424"/>
                  <a:pt x="676904" y="246666"/>
                </a:cubicBezTo>
                <a:lnTo>
                  <a:pt x="648214" y="289219"/>
                </a:lnTo>
                <a:lnTo>
                  <a:pt x="671013" y="301594"/>
                </a:lnTo>
                <a:cubicBezTo>
                  <a:pt x="746046" y="352285"/>
                  <a:pt x="795378" y="438129"/>
                  <a:pt x="795378" y="535495"/>
                </a:cubicBezTo>
                <a:cubicBezTo>
                  <a:pt x="795378" y="593915"/>
                  <a:pt x="777618" y="648186"/>
                  <a:pt x="747204" y="693206"/>
                </a:cubicBezTo>
                <a:lnTo>
                  <a:pt x="725869" y="719064"/>
                </a:lnTo>
                <a:lnTo>
                  <a:pt x="772538" y="746581"/>
                </a:lnTo>
                <a:cubicBezTo>
                  <a:pt x="899770" y="839047"/>
                  <a:pt x="993176" y="997487"/>
                  <a:pt x="1023528" y="1184957"/>
                </a:cubicBezTo>
                <a:lnTo>
                  <a:pt x="1026604" y="1223520"/>
                </a:lnTo>
                <a:lnTo>
                  <a:pt x="0" y="1223520"/>
                </a:lnTo>
                <a:lnTo>
                  <a:pt x="3076" y="1184957"/>
                </a:lnTo>
                <a:cubicBezTo>
                  <a:pt x="33428" y="997487"/>
                  <a:pt x="126834" y="839047"/>
                  <a:pt x="254066" y="746581"/>
                </a:cubicBezTo>
                <a:lnTo>
                  <a:pt x="300735" y="719064"/>
                </a:lnTo>
                <a:lnTo>
                  <a:pt x="279400" y="693206"/>
                </a:lnTo>
                <a:cubicBezTo>
                  <a:pt x="248986" y="648186"/>
                  <a:pt x="231226" y="593915"/>
                  <a:pt x="231226" y="535495"/>
                </a:cubicBezTo>
                <a:cubicBezTo>
                  <a:pt x="231226" y="438129"/>
                  <a:pt x="280558" y="352285"/>
                  <a:pt x="355591" y="301594"/>
                </a:cubicBezTo>
                <a:lnTo>
                  <a:pt x="378392" y="289218"/>
                </a:lnTo>
                <a:lnTo>
                  <a:pt x="349702" y="246666"/>
                </a:lnTo>
                <a:cubicBezTo>
                  <a:pt x="340717" y="225424"/>
                  <a:pt x="335749" y="202069"/>
                  <a:pt x="335749" y="177554"/>
                </a:cubicBezTo>
                <a:cubicBezTo>
                  <a:pt x="335749" y="79494"/>
                  <a:pt x="415243" y="0"/>
                  <a:pt x="513303" y="0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DCCC5E9-AEA2-444F-846C-ADA11F2A9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" y="372863"/>
            <a:ext cx="1687169" cy="16998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9CF7D-FBEA-4781-8605-2083142F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94" y="385548"/>
            <a:ext cx="1687169" cy="16871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7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7F99B629-80E0-4840-9C58-B7E582B724E8}"/>
              </a:ext>
            </a:extLst>
          </p:cNvPr>
          <p:cNvSpPr/>
          <p:nvPr/>
        </p:nvSpPr>
        <p:spPr>
          <a:xfrm flipH="1">
            <a:off x="2290440" y="656946"/>
            <a:ext cx="1127464" cy="106532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17B6F7-9845-4757-B9AA-F87BDF6D2090}"/>
              </a:ext>
            </a:extLst>
          </p:cNvPr>
          <p:cNvSpPr/>
          <p:nvPr/>
        </p:nvSpPr>
        <p:spPr>
          <a:xfrm flipH="1">
            <a:off x="790113" y="619217"/>
            <a:ext cx="1127464" cy="1140780"/>
          </a:xfrm>
          <a:custGeom>
            <a:avLst/>
            <a:gdLst>
              <a:gd name="connsiteX0" fmla="*/ 35233 w 1127464"/>
              <a:gd name="connsiteY0" fmla="*/ 285195 h 1140780"/>
              <a:gd name="connsiteX1" fmla="*/ 0 w 1127464"/>
              <a:gd name="connsiteY1" fmla="*/ 285195 h 1140780"/>
              <a:gd name="connsiteX2" fmla="*/ 0 w 1127464"/>
              <a:gd name="connsiteY2" fmla="*/ 855585 h 1140780"/>
              <a:gd name="connsiteX3" fmla="*/ 35233 w 1127464"/>
              <a:gd name="connsiteY3" fmla="*/ 855585 h 1140780"/>
              <a:gd name="connsiteX4" fmla="*/ 91318 w 1127464"/>
              <a:gd name="connsiteY4" fmla="*/ 285195 h 1140780"/>
              <a:gd name="connsiteX5" fmla="*/ 70467 w 1127464"/>
              <a:gd name="connsiteY5" fmla="*/ 285195 h 1140780"/>
              <a:gd name="connsiteX6" fmla="*/ 70467 w 1127464"/>
              <a:gd name="connsiteY6" fmla="*/ 855585 h 1140780"/>
              <a:gd name="connsiteX7" fmla="*/ 91318 w 1127464"/>
              <a:gd name="connsiteY7" fmla="*/ 855585 h 1140780"/>
              <a:gd name="connsiteX8" fmla="*/ 563732 w 1127464"/>
              <a:gd name="connsiteY8" fmla="*/ 0 h 1140780"/>
              <a:gd name="connsiteX9" fmla="*/ 563732 w 1127464"/>
              <a:gd name="connsiteY9" fmla="*/ 285195 h 1140780"/>
              <a:gd name="connsiteX10" fmla="*/ 176166 w 1127464"/>
              <a:gd name="connsiteY10" fmla="*/ 285195 h 1140780"/>
              <a:gd name="connsiteX11" fmla="*/ 176166 w 1127464"/>
              <a:gd name="connsiteY11" fmla="*/ 855585 h 1140780"/>
              <a:gd name="connsiteX12" fmla="*/ 563732 w 1127464"/>
              <a:gd name="connsiteY12" fmla="*/ 855585 h 1140780"/>
              <a:gd name="connsiteX13" fmla="*/ 563732 w 1127464"/>
              <a:gd name="connsiteY13" fmla="*/ 1140780 h 1140780"/>
              <a:gd name="connsiteX14" fmla="*/ 1127464 w 1127464"/>
              <a:gd name="connsiteY14" fmla="*/ 570390 h 11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7464" h="1140780">
                <a:moveTo>
                  <a:pt x="35233" y="285195"/>
                </a:moveTo>
                <a:lnTo>
                  <a:pt x="0" y="285195"/>
                </a:lnTo>
                <a:lnTo>
                  <a:pt x="0" y="855585"/>
                </a:lnTo>
                <a:lnTo>
                  <a:pt x="35233" y="855585"/>
                </a:lnTo>
                <a:close/>
                <a:moveTo>
                  <a:pt x="91318" y="285195"/>
                </a:moveTo>
                <a:lnTo>
                  <a:pt x="70467" y="285195"/>
                </a:lnTo>
                <a:lnTo>
                  <a:pt x="70467" y="855585"/>
                </a:lnTo>
                <a:lnTo>
                  <a:pt x="91318" y="855585"/>
                </a:lnTo>
                <a:close/>
                <a:moveTo>
                  <a:pt x="563732" y="0"/>
                </a:moveTo>
                <a:lnTo>
                  <a:pt x="563732" y="285195"/>
                </a:lnTo>
                <a:lnTo>
                  <a:pt x="176166" y="285195"/>
                </a:lnTo>
                <a:lnTo>
                  <a:pt x="176166" y="855585"/>
                </a:lnTo>
                <a:lnTo>
                  <a:pt x="563732" y="855585"/>
                </a:lnTo>
                <a:lnTo>
                  <a:pt x="563732" y="1140780"/>
                </a:lnTo>
                <a:lnTo>
                  <a:pt x="1127464" y="57039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28FBD9-E32F-4299-A19E-4D0B612137C8}"/>
              </a:ext>
            </a:extLst>
          </p:cNvPr>
          <p:cNvSpPr/>
          <p:nvPr/>
        </p:nvSpPr>
        <p:spPr>
          <a:xfrm>
            <a:off x="4173689" y="656946"/>
            <a:ext cx="1127464" cy="106532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30AE3D-8BEE-480F-93F9-A4DD881D32D5}"/>
              </a:ext>
            </a:extLst>
          </p:cNvPr>
          <p:cNvSpPr/>
          <p:nvPr/>
        </p:nvSpPr>
        <p:spPr>
          <a:xfrm>
            <a:off x="5685201" y="656946"/>
            <a:ext cx="1127464" cy="1140780"/>
          </a:xfrm>
          <a:custGeom>
            <a:avLst/>
            <a:gdLst>
              <a:gd name="connsiteX0" fmla="*/ 35233 w 1127464"/>
              <a:gd name="connsiteY0" fmla="*/ 285195 h 1140780"/>
              <a:gd name="connsiteX1" fmla="*/ 0 w 1127464"/>
              <a:gd name="connsiteY1" fmla="*/ 285195 h 1140780"/>
              <a:gd name="connsiteX2" fmla="*/ 0 w 1127464"/>
              <a:gd name="connsiteY2" fmla="*/ 855585 h 1140780"/>
              <a:gd name="connsiteX3" fmla="*/ 35233 w 1127464"/>
              <a:gd name="connsiteY3" fmla="*/ 855585 h 1140780"/>
              <a:gd name="connsiteX4" fmla="*/ 91318 w 1127464"/>
              <a:gd name="connsiteY4" fmla="*/ 285195 h 1140780"/>
              <a:gd name="connsiteX5" fmla="*/ 70467 w 1127464"/>
              <a:gd name="connsiteY5" fmla="*/ 285195 h 1140780"/>
              <a:gd name="connsiteX6" fmla="*/ 70467 w 1127464"/>
              <a:gd name="connsiteY6" fmla="*/ 855585 h 1140780"/>
              <a:gd name="connsiteX7" fmla="*/ 91318 w 1127464"/>
              <a:gd name="connsiteY7" fmla="*/ 855585 h 1140780"/>
              <a:gd name="connsiteX8" fmla="*/ 563732 w 1127464"/>
              <a:gd name="connsiteY8" fmla="*/ 0 h 1140780"/>
              <a:gd name="connsiteX9" fmla="*/ 563732 w 1127464"/>
              <a:gd name="connsiteY9" fmla="*/ 285195 h 1140780"/>
              <a:gd name="connsiteX10" fmla="*/ 176166 w 1127464"/>
              <a:gd name="connsiteY10" fmla="*/ 285195 h 1140780"/>
              <a:gd name="connsiteX11" fmla="*/ 176166 w 1127464"/>
              <a:gd name="connsiteY11" fmla="*/ 855585 h 1140780"/>
              <a:gd name="connsiteX12" fmla="*/ 563732 w 1127464"/>
              <a:gd name="connsiteY12" fmla="*/ 855585 h 1140780"/>
              <a:gd name="connsiteX13" fmla="*/ 563732 w 1127464"/>
              <a:gd name="connsiteY13" fmla="*/ 1140780 h 1140780"/>
              <a:gd name="connsiteX14" fmla="*/ 1127464 w 1127464"/>
              <a:gd name="connsiteY14" fmla="*/ 570390 h 11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7464" h="1140780">
                <a:moveTo>
                  <a:pt x="35233" y="285195"/>
                </a:moveTo>
                <a:lnTo>
                  <a:pt x="0" y="285195"/>
                </a:lnTo>
                <a:lnTo>
                  <a:pt x="0" y="855585"/>
                </a:lnTo>
                <a:lnTo>
                  <a:pt x="35233" y="855585"/>
                </a:lnTo>
                <a:close/>
                <a:moveTo>
                  <a:pt x="91318" y="285195"/>
                </a:moveTo>
                <a:lnTo>
                  <a:pt x="70467" y="285195"/>
                </a:lnTo>
                <a:lnTo>
                  <a:pt x="70467" y="855585"/>
                </a:lnTo>
                <a:lnTo>
                  <a:pt x="91318" y="855585"/>
                </a:lnTo>
                <a:close/>
                <a:moveTo>
                  <a:pt x="563732" y="0"/>
                </a:moveTo>
                <a:lnTo>
                  <a:pt x="563732" y="285195"/>
                </a:lnTo>
                <a:lnTo>
                  <a:pt x="176166" y="285195"/>
                </a:lnTo>
                <a:lnTo>
                  <a:pt x="176166" y="855585"/>
                </a:lnTo>
                <a:lnTo>
                  <a:pt x="563732" y="855585"/>
                </a:lnTo>
                <a:lnTo>
                  <a:pt x="563732" y="1140780"/>
                </a:lnTo>
                <a:lnTo>
                  <a:pt x="1127464" y="57039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F40492-EDA7-429C-8BD6-C60B51F31485}"/>
              </a:ext>
            </a:extLst>
          </p:cNvPr>
          <p:cNvSpPr/>
          <p:nvPr/>
        </p:nvSpPr>
        <p:spPr>
          <a:xfrm>
            <a:off x="816212" y="2240604"/>
            <a:ext cx="1219378" cy="1219378"/>
          </a:xfrm>
          <a:custGeom>
            <a:avLst/>
            <a:gdLst/>
            <a:ahLst/>
            <a:cxnLst/>
            <a:rect l="l" t="t" r="r" b="b"/>
            <a:pathLst>
              <a:path w="1065322" h="1065322">
                <a:moveTo>
                  <a:pt x="531860" y="388436"/>
                </a:moveTo>
                <a:cubicBezTo>
                  <a:pt x="519585" y="388436"/>
                  <a:pt x="509466" y="388934"/>
                  <a:pt x="501504" y="389929"/>
                </a:cubicBezTo>
                <a:cubicBezTo>
                  <a:pt x="493541" y="390924"/>
                  <a:pt x="487155" y="392334"/>
                  <a:pt x="482344" y="394159"/>
                </a:cubicBezTo>
                <a:cubicBezTo>
                  <a:pt x="477534" y="395984"/>
                  <a:pt x="474133" y="398140"/>
                  <a:pt x="472143" y="400628"/>
                </a:cubicBezTo>
                <a:cubicBezTo>
                  <a:pt x="470152" y="403117"/>
                  <a:pt x="469157" y="406019"/>
                  <a:pt x="469157" y="409337"/>
                </a:cubicBezTo>
                <a:lnTo>
                  <a:pt x="469157" y="852240"/>
                </a:lnTo>
                <a:cubicBezTo>
                  <a:pt x="469157" y="855558"/>
                  <a:pt x="470152" y="858461"/>
                  <a:pt x="472143" y="860949"/>
                </a:cubicBezTo>
                <a:cubicBezTo>
                  <a:pt x="474133" y="863437"/>
                  <a:pt x="477534" y="865511"/>
                  <a:pt x="482344" y="867170"/>
                </a:cubicBezTo>
                <a:cubicBezTo>
                  <a:pt x="487155" y="868828"/>
                  <a:pt x="493541" y="870072"/>
                  <a:pt x="501504" y="870902"/>
                </a:cubicBezTo>
                <a:cubicBezTo>
                  <a:pt x="509466" y="871731"/>
                  <a:pt x="519585" y="872146"/>
                  <a:pt x="531860" y="872146"/>
                </a:cubicBezTo>
                <a:cubicBezTo>
                  <a:pt x="544135" y="872146"/>
                  <a:pt x="554254" y="871731"/>
                  <a:pt x="562216" y="870902"/>
                </a:cubicBezTo>
                <a:cubicBezTo>
                  <a:pt x="570178" y="870072"/>
                  <a:pt x="576565" y="868828"/>
                  <a:pt x="581375" y="867170"/>
                </a:cubicBezTo>
                <a:cubicBezTo>
                  <a:pt x="586186" y="865511"/>
                  <a:pt x="589587" y="863437"/>
                  <a:pt x="591577" y="860949"/>
                </a:cubicBezTo>
                <a:cubicBezTo>
                  <a:pt x="593568" y="858461"/>
                  <a:pt x="594563" y="855558"/>
                  <a:pt x="594563" y="852240"/>
                </a:cubicBezTo>
                <a:lnTo>
                  <a:pt x="594563" y="409337"/>
                </a:lnTo>
                <a:cubicBezTo>
                  <a:pt x="594563" y="406019"/>
                  <a:pt x="593568" y="403117"/>
                  <a:pt x="591577" y="400628"/>
                </a:cubicBezTo>
                <a:cubicBezTo>
                  <a:pt x="589587" y="398140"/>
                  <a:pt x="586186" y="395984"/>
                  <a:pt x="581375" y="394159"/>
                </a:cubicBezTo>
                <a:cubicBezTo>
                  <a:pt x="576565" y="392334"/>
                  <a:pt x="570178" y="390924"/>
                  <a:pt x="562216" y="389929"/>
                </a:cubicBezTo>
                <a:cubicBezTo>
                  <a:pt x="554254" y="388934"/>
                  <a:pt x="544135" y="388436"/>
                  <a:pt x="531860" y="388436"/>
                </a:cubicBezTo>
                <a:close/>
                <a:moveTo>
                  <a:pt x="532358" y="193360"/>
                </a:moveTo>
                <a:cubicBezTo>
                  <a:pt x="504158" y="193360"/>
                  <a:pt x="484998" y="198253"/>
                  <a:pt x="474880" y="208040"/>
                </a:cubicBezTo>
                <a:cubicBezTo>
                  <a:pt x="464761" y="217827"/>
                  <a:pt x="459701" y="235328"/>
                  <a:pt x="459701" y="260541"/>
                </a:cubicBezTo>
                <a:cubicBezTo>
                  <a:pt x="459701" y="284760"/>
                  <a:pt x="464595" y="301514"/>
                  <a:pt x="474382" y="310804"/>
                </a:cubicBezTo>
                <a:cubicBezTo>
                  <a:pt x="484169" y="320093"/>
                  <a:pt x="503162" y="324738"/>
                  <a:pt x="531362" y="324738"/>
                </a:cubicBezTo>
                <a:cubicBezTo>
                  <a:pt x="559230" y="324738"/>
                  <a:pt x="578307" y="319927"/>
                  <a:pt x="588591" y="310306"/>
                </a:cubicBezTo>
                <a:cubicBezTo>
                  <a:pt x="598876" y="300685"/>
                  <a:pt x="604018" y="283267"/>
                  <a:pt x="604018" y="258053"/>
                </a:cubicBezTo>
                <a:cubicBezTo>
                  <a:pt x="604018" y="233835"/>
                  <a:pt x="599042" y="216998"/>
                  <a:pt x="589089" y="207542"/>
                </a:cubicBezTo>
                <a:cubicBezTo>
                  <a:pt x="579136" y="198087"/>
                  <a:pt x="560226" y="193360"/>
                  <a:pt x="532358" y="193360"/>
                </a:cubicBezTo>
                <a:close/>
                <a:moveTo>
                  <a:pt x="532661" y="0"/>
                </a:moveTo>
                <a:cubicBezTo>
                  <a:pt x="826842" y="0"/>
                  <a:pt x="1065322" y="238480"/>
                  <a:pt x="1065322" y="532661"/>
                </a:cubicBezTo>
                <a:cubicBezTo>
                  <a:pt x="1065322" y="826842"/>
                  <a:pt x="826842" y="1065322"/>
                  <a:pt x="532661" y="1065322"/>
                </a:cubicBezTo>
                <a:cubicBezTo>
                  <a:pt x="238480" y="1065322"/>
                  <a:pt x="0" y="826842"/>
                  <a:pt x="0" y="532661"/>
                </a:cubicBezTo>
                <a:cubicBezTo>
                  <a:pt x="0" y="238480"/>
                  <a:pt x="238480" y="0"/>
                  <a:pt x="5326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40A5A-EDC6-4084-9A43-03486FB6F40A}"/>
              </a:ext>
            </a:extLst>
          </p:cNvPr>
          <p:cNvSpPr/>
          <p:nvPr/>
        </p:nvSpPr>
        <p:spPr>
          <a:xfrm>
            <a:off x="888114" y="3940589"/>
            <a:ext cx="1672206" cy="165377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EDA52-615B-4750-A86A-63EDB4FF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r="153"/>
          <a:stretch/>
        </p:blipFill>
        <p:spPr>
          <a:xfrm>
            <a:off x="962686" y="4003598"/>
            <a:ext cx="1523062" cy="15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Hamp</dc:creator>
  <cp:lastModifiedBy>Scott Hamp</cp:lastModifiedBy>
  <cp:revision>33</cp:revision>
  <dcterms:created xsi:type="dcterms:W3CDTF">2020-11-07T07:30:27Z</dcterms:created>
  <dcterms:modified xsi:type="dcterms:W3CDTF">2020-12-10T08:57:12Z</dcterms:modified>
</cp:coreProperties>
</file>