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053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30" d="100"/>
          <a:sy n="30" d="100"/>
        </p:scale>
        <p:origin x="942" y="12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70"/>
            <a:ext cx="24688800" cy="7640316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44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220" indent="0" algn="ctr">
              <a:buNone/>
              <a:defRPr sz="6396"/>
            </a:lvl2pPr>
            <a:lvl3pPr marL="2926440" indent="0" algn="ctr">
              <a:buNone/>
              <a:defRPr sz="5760"/>
            </a:lvl3pPr>
            <a:lvl4pPr marL="4389672" indent="0" algn="ctr">
              <a:buNone/>
              <a:defRPr sz="5124"/>
            </a:lvl4pPr>
            <a:lvl5pPr marL="5852892" indent="0" algn="ctr">
              <a:buNone/>
              <a:defRPr sz="5124"/>
            </a:lvl5pPr>
            <a:lvl6pPr marL="7316112" indent="0" algn="ctr">
              <a:buNone/>
              <a:defRPr sz="5124"/>
            </a:lvl6pPr>
            <a:lvl7pPr marL="8779332" indent="0" algn="ctr">
              <a:buNone/>
              <a:defRPr sz="5124"/>
            </a:lvl7pPr>
            <a:lvl8pPr marL="10242564" indent="0" algn="ctr">
              <a:buNone/>
              <a:defRPr sz="5124"/>
            </a:lvl8pPr>
            <a:lvl9pPr marL="11705784" indent="0" algn="ctr">
              <a:buNone/>
              <a:defRPr sz="51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10"/>
            <a:ext cx="7098030" cy="185978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10"/>
            <a:ext cx="20882610" cy="185978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0"/>
            <a:ext cx="28392120" cy="9128760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4"/>
            <a:ext cx="28392120" cy="4800600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220" indent="0">
              <a:buNone/>
              <a:defRPr sz="6396">
                <a:solidFill>
                  <a:schemeClr val="tx1">
                    <a:tint val="75000"/>
                  </a:schemeClr>
                </a:solidFill>
              </a:defRPr>
            </a:lvl2pPr>
            <a:lvl3pPr marL="2926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67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4pPr>
            <a:lvl5pPr marL="585289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5pPr>
            <a:lvl6pPr marL="731611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6pPr>
            <a:lvl7pPr marL="877933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7pPr>
            <a:lvl8pPr marL="10242564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8pPr>
            <a:lvl9pPr marL="11705784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2"/>
            <a:ext cx="13990320" cy="13924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2"/>
            <a:ext cx="13990320" cy="13924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10"/>
            <a:ext cx="28392120" cy="4241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0" y="5379720"/>
            <a:ext cx="13926025" cy="2636520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220" indent="0">
              <a:buNone/>
              <a:defRPr sz="6396" b="1"/>
            </a:lvl2pPr>
            <a:lvl3pPr marL="2926440" indent="0">
              <a:buNone/>
              <a:defRPr sz="5760" b="1"/>
            </a:lvl3pPr>
            <a:lvl4pPr marL="4389672" indent="0">
              <a:buNone/>
              <a:defRPr sz="5124" b="1"/>
            </a:lvl4pPr>
            <a:lvl5pPr marL="5852892" indent="0">
              <a:buNone/>
              <a:defRPr sz="5124" b="1"/>
            </a:lvl5pPr>
            <a:lvl6pPr marL="7316112" indent="0">
              <a:buNone/>
              <a:defRPr sz="5124" b="1"/>
            </a:lvl6pPr>
            <a:lvl7pPr marL="8779332" indent="0">
              <a:buNone/>
              <a:defRPr sz="5124" b="1"/>
            </a:lvl7pPr>
            <a:lvl8pPr marL="10242564" indent="0">
              <a:buNone/>
              <a:defRPr sz="5124" b="1"/>
            </a:lvl8pPr>
            <a:lvl9pPr marL="11705784" indent="0">
              <a:buNone/>
              <a:defRPr sz="51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0" y="8016246"/>
            <a:ext cx="13926025" cy="11790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0"/>
            <a:ext cx="13994608" cy="2636520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220" indent="0">
              <a:buNone/>
              <a:defRPr sz="6396" b="1"/>
            </a:lvl2pPr>
            <a:lvl3pPr marL="2926440" indent="0">
              <a:buNone/>
              <a:defRPr sz="5760" b="1"/>
            </a:lvl3pPr>
            <a:lvl4pPr marL="4389672" indent="0">
              <a:buNone/>
              <a:defRPr sz="5124" b="1"/>
            </a:lvl4pPr>
            <a:lvl5pPr marL="5852892" indent="0">
              <a:buNone/>
              <a:defRPr sz="5124" b="1"/>
            </a:lvl5pPr>
            <a:lvl6pPr marL="7316112" indent="0">
              <a:buNone/>
              <a:defRPr sz="5124" b="1"/>
            </a:lvl6pPr>
            <a:lvl7pPr marL="8779332" indent="0">
              <a:buNone/>
              <a:defRPr sz="5124" b="1"/>
            </a:lvl7pPr>
            <a:lvl8pPr marL="10242564" indent="0">
              <a:buNone/>
              <a:defRPr sz="5124" b="1"/>
            </a:lvl8pPr>
            <a:lvl9pPr marL="11705784" indent="0">
              <a:buNone/>
              <a:defRPr sz="51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6"/>
            <a:ext cx="13994608" cy="11790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10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74"/>
            <a:ext cx="16664940" cy="15595596"/>
          </a:xfrm>
        </p:spPr>
        <p:txBody>
          <a:bodyPr/>
          <a:lstStyle>
            <a:lvl1pPr>
              <a:defRPr sz="10236"/>
            </a:lvl1pPr>
            <a:lvl2pPr>
              <a:defRPr sz="8964"/>
            </a:lvl2pPr>
            <a:lvl3pPr>
              <a:defRPr sz="7680"/>
            </a:lvl3pPr>
            <a:lvl4pPr>
              <a:defRPr sz="6396"/>
            </a:lvl4pPr>
            <a:lvl5pPr>
              <a:defRPr sz="6396"/>
            </a:lvl5pPr>
            <a:lvl6pPr>
              <a:defRPr sz="6396"/>
            </a:lvl6pPr>
            <a:lvl7pPr>
              <a:defRPr sz="6396"/>
            </a:lvl7pPr>
            <a:lvl8pPr>
              <a:defRPr sz="6396"/>
            </a:lvl8pPr>
            <a:lvl9pPr>
              <a:defRPr sz="639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6"/>
            <a:ext cx="10617040" cy="12197076"/>
          </a:xfrm>
        </p:spPr>
        <p:txBody>
          <a:bodyPr/>
          <a:lstStyle>
            <a:lvl1pPr marL="0" indent="0">
              <a:buNone/>
              <a:defRPr sz="5124"/>
            </a:lvl1pPr>
            <a:lvl2pPr marL="1463220" indent="0">
              <a:buNone/>
              <a:defRPr sz="4476"/>
            </a:lvl2pPr>
            <a:lvl3pPr marL="2926440" indent="0">
              <a:buNone/>
              <a:defRPr sz="3840"/>
            </a:lvl3pPr>
            <a:lvl4pPr marL="4389672" indent="0">
              <a:buNone/>
              <a:defRPr sz="3204"/>
            </a:lvl4pPr>
            <a:lvl5pPr marL="5852892" indent="0">
              <a:buNone/>
              <a:defRPr sz="3204"/>
            </a:lvl5pPr>
            <a:lvl6pPr marL="7316112" indent="0">
              <a:buNone/>
              <a:defRPr sz="3204"/>
            </a:lvl6pPr>
            <a:lvl7pPr marL="8779332" indent="0">
              <a:buNone/>
              <a:defRPr sz="3204"/>
            </a:lvl7pPr>
            <a:lvl8pPr marL="10242564" indent="0">
              <a:buNone/>
              <a:defRPr sz="3204"/>
            </a:lvl8pPr>
            <a:lvl9pPr marL="11705784" indent="0">
              <a:buNone/>
              <a:defRPr sz="32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10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74"/>
            <a:ext cx="16664940" cy="15595596"/>
          </a:xfrm>
        </p:spPr>
        <p:txBody>
          <a:bodyPr anchor="t"/>
          <a:lstStyle>
            <a:lvl1pPr marL="0" indent="0">
              <a:buNone/>
              <a:defRPr sz="10236"/>
            </a:lvl1pPr>
            <a:lvl2pPr marL="1463220" indent="0">
              <a:buNone/>
              <a:defRPr sz="8964"/>
            </a:lvl2pPr>
            <a:lvl3pPr marL="2926440" indent="0">
              <a:buNone/>
              <a:defRPr sz="7680"/>
            </a:lvl3pPr>
            <a:lvl4pPr marL="4389672" indent="0">
              <a:buNone/>
              <a:defRPr sz="6396"/>
            </a:lvl4pPr>
            <a:lvl5pPr marL="5852892" indent="0">
              <a:buNone/>
              <a:defRPr sz="6396"/>
            </a:lvl5pPr>
            <a:lvl6pPr marL="7316112" indent="0">
              <a:buNone/>
              <a:defRPr sz="6396"/>
            </a:lvl6pPr>
            <a:lvl7pPr marL="8779332" indent="0">
              <a:buNone/>
              <a:defRPr sz="6396"/>
            </a:lvl7pPr>
            <a:lvl8pPr marL="10242564" indent="0">
              <a:buNone/>
              <a:defRPr sz="6396"/>
            </a:lvl8pPr>
            <a:lvl9pPr marL="11705784" indent="0">
              <a:buNone/>
              <a:defRPr sz="63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6"/>
            <a:ext cx="10617040" cy="12197076"/>
          </a:xfrm>
        </p:spPr>
        <p:txBody>
          <a:bodyPr/>
          <a:lstStyle>
            <a:lvl1pPr marL="0" indent="0">
              <a:buNone/>
              <a:defRPr sz="5124"/>
            </a:lvl1pPr>
            <a:lvl2pPr marL="1463220" indent="0">
              <a:buNone/>
              <a:defRPr sz="4476"/>
            </a:lvl2pPr>
            <a:lvl3pPr marL="2926440" indent="0">
              <a:buNone/>
              <a:defRPr sz="3840"/>
            </a:lvl3pPr>
            <a:lvl4pPr marL="4389672" indent="0">
              <a:buNone/>
              <a:defRPr sz="3204"/>
            </a:lvl4pPr>
            <a:lvl5pPr marL="5852892" indent="0">
              <a:buNone/>
              <a:defRPr sz="3204"/>
            </a:lvl5pPr>
            <a:lvl6pPr marL="7316112" indent="0">
              <a:buNone/>
              <a:defRPr sz="3204"/>
            </a:lvl6pPr>
            <a:lvl7pPr marL="8779332" indent="0">
              <a:buNone/>
              <a:defRPr sz="3204"/>
            </a:lvl7pPr>
            <a:lvl8pPr marL="10242564" indent="0">
              <a:buNone/>
              <a:defRPr sz="3204"/>
            </a:lvl8pPr>
            <a:lvl9pPr marL="11705784" indent="0">
              <a:buNone/>
              <a:defRPr sz="32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10"/>
            <a:ext cx="28392120" cy="4241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2"/>
            <a:ext cx="28392120" cy="13924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30"/>
            <a:ext cx="7406640" cy="1168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30"/>
            <a:ext cx="11109960" cy="1168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30"/>
            <a:ext cx="7406640" cy="1168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440" rtl="0" eaLnBrk="1" latinLnBrk="0" hangingPunct="1">
        <a:lnSpc>
          <a:spcPct val="90000"/>
        </a:lnSpc>
        <a:spcBef>
          <a:spcPct val="0"/>
        </a:spcBef>
        <a:buNone/>
        <a:defRPr sz="140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616" indent="-731616" algn="l" defTabSz="2926440" rtl="0" eaLnBrk="1" latinLnBrk="0" hangingPunct="1">
        <a:lnSpc>
          <a:spcPct val="90000"/>
        </a:lnSpc>
        <a:spcBef>
          <a:spcPts val="3204"/>
        </a:spcBef>
        <a:buFont typeface="Arial" panose="020B0604020202020204" pitchFamily="34" charset="0"/>
        <a:buChar char="•"/>
        <a:defRPr sz="8964" kern="1200">
          <a:solidFill>
            <a:schemeClr val="tx1"/>
          </a:solidFill>
          <a:latin typeface="+mn-lt"/>
          <a:ea typeface="+mn-ea"/>
          <a:cs typeface="+mn-cs"/>
        </a:defRPr>
      </a:lvl1pPr>
      <a:lvl2pPr marL="2194836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8056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6396" kern="1200">
          <a:solidFill>
            <a:schemeClr val="tx1"/>
          </a:solidFill>
          <a:latin typeface="+mn-lt"/>
          <a:ea typeface="+mn-ea"/>
          <a:cs typeface="+mn-cs"/>
        </a:defRPr>
      </a:lvl3pPr>
      <a:lvl4pPr marL="5121276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50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72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94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416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7400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220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440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67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89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611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933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2564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5784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B2AF81-153C-4A45-8DBB-65C94CEFFCF0}"/>
              </a:ext>
            </a:extLst>
          </p:cNvPr>
          <p:cNvSpPr/>
          <p:nvPr/>
        </p:nvSpPr>
        <p:spPr>
          <a:xfrm>
            <a:off x="0" y="885088"/>
            <a:ext cx="32918400" cy="512445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2C41D66B-E683-4B27-82F4-F60D511D2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087"/>
            <a:ext cx="4371975" cy="5124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E17921-B611-4582-B6AF-4DE5385BF063}"/>
              </a:ext>
            </a:extLst>
          </p:cNvPr>
          <p:cNvSpPr txBox="1"/>
          <p:nvPr/>
        </p:nvSpPr>
        <p:spPr>
          <a:xfrm>
            <a:off x="13407462" y="4414033"/>
            <a:ext cx="18970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entonSans Regular" panose="02000503000000020004" pitchFamily="50" charset="0"/>
              </a:rPr>
              <a:t>Scott Mathews, Satendra Varma, Shyam Narasimhan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C5DEF-16DE-405A-8DC4-C8FC8C8C69A4}"/>
              </a:ext>
            </a:extLst>
          </p:cNvPr>
          <p:cNvSpPr/>
          <p:nvPr/>
        </p:nvSpPr>
        <p:spPr>
          <a:xfrm>
            <a:off x="4371975" y="1495399"/>
            <a:ext cx="27925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BentonSans Regular" panose="02000503000000020004" pitchFamily="50" charset="0"/>
              </a:rPr>
              <a:t>Detection of Hand Gestures – With Applications to American Sign Language Alphabet Recognition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665B0B-FA4B-4A88-9A78-2EAAC7A99B75}"/>
              </a:ext>
            </a:extLst>
          </p:cNvPr>
          <p:cNvSpPr/>
          <p:nvPr/>
        </p:nvSpPr>
        <p:spPr>
          <a:xfrm>
            <a:off x="914401" y="6619848"/>
            <a:ext cx="9144000" cy="1609752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419FF2-21F1-4E78-826E-CF9598B69BD3}"/>
              </a:ext>
            </a:extLst>
          </p:cNvPr>
          <p:cNvSpPr/>
          <p:nvPr/>
        </p:nvSpPr>
        <p:spPr>
          <a:xfrm>
            <a:off x="11005459" y="6619848"/>
            <a:ext cx="10940141" cy="1609752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53C84E-DAD3-4D6F-836D-8E6587CD2E47}"/>
              </a:ext>
            </a:extLst>
          </p:cNvPr>
          <p:cNvSpPr/>
          <p:nvPr/>
        </p:nvSpPr>
        <p:spPr>
          <a:xfrm>
            <a:off x="22892655" y="6619848"/>
            <a:ext cx="9111344" cy="1609752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FFC5FFE5-73B4-49CD-B051-09065F07B911}"/>
              </a:ext>
            </a:extLst>
          </p:cNvPr>
          <p:cNvSpPr/>
          <p:nvPr/>
        </p:nvSpPr>
        <p:spPr>
          <a:xfrm flipV="1">
            <a:off x="914401" y="6619848"/>
            <a:ext cx="9111344" cy="5124450"/>
          </a:xfrm>
          <a:prstGeom prst="snip1Rect">
            <a:avLst/>
          </a:prstGeom>
          <a:noFill/>
          <a:ln w="57150">
            <a:solidFill>
              <a:srgbClr val="A80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B5493DCB-CF50-401B-8CA3-95BC072E090B}"/>
              </a:ext>
            </a:extLst>
          </p:cNvPr>
          <p:cNvSpPr/>
          <p:nvPr/>
        </p:nvSpPr>
        <p:spPr>
          <a:xfrm flipV="1">
            <a:off x="22892655" y="6662003"/>
            <a:ext cx="9111344" cy="5124450"/>
          </a:xfrm>
          <a:prstGeom prst="snip1Rect">
            <a:avLst/>
          </a:prstGeom>
          <a:noFill/>
          <a:ln w="57150">
            <a:solidFill>
              <a:srgbClr val="A80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92E2B668-8787-4613-900D-09EE7A97FEC4}"/>
              </a:ext>
            </a:extLst>
          </p:cNvPr>
          <p:cNvSpPr/>
          <p:nvPr/>
        </p:nvSpPr>
        <p:spPr>
          <a:xfrm flipV="1">
            <a:off x="11005455" y="6662003"/>
            <a:ext cx="10940141" cy="5124450"/>
          </a:xfrm>
          <a:prstGeom prst="snip1Rect">
            <a:avLst/>
          </a:prstGeom>
          <a:noFill/>
          <a:ln w="57150">
            <a:solidFill>
              <a:srgbClr val="A80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578A9-5AED-425B-B179-A6E798EEF0F3}"/>
              </a:ext>
            </a:extLst>
          </p:cNvPr>
          <p:cNvSpPr txBox="1"/>
          <p:nvPr/>
        </p:nvSpPr>
        <p:spPr>
          <a:xfrm>
            <a:off x="1208315" y="8516744"/>
            <a:ext cx="483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entonSans Regular" panose="02000503000000020004" pitchFamily="50" charset="0"/>
              </a:rPr>
              <a:t>Talk about our project</a:t>
            </a:r>
          </a:p>
        </p:txBody>
      </p:sp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AA4E24C-D968-4146-A451-2EF4292F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354608"/>
            <a:ext cx="834506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BentonSans Regular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Mathews, Scott Robert</dc:creator>
  <cp:lastModifiedBy>Mathews, Scott Robert</cp:lastModifiedBy>
  <cp:revision>11</cp:revision>
  <dcterms:created xsi:type="dcterms:W3CDTF">2018-04-19T13:03:41Z</dcterms:created>
  <dcterms:modified xsi:type="dcterms:W3CDTF">2018-04-19T15:01:42Z</dcterms:modified>
</cp:coreProperties>
</file>