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0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D921-C1B1-964E-8BED-A6CAB0331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8A604-04FB-FD4F-8725-9A8E6C605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B9B72-D240-1548-AD46-D31BE8EA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015D-8E89-AB48-97AC-5E6116BCC817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5D712-F3F9-FE47-A1E2-346603F19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9D-3467-1A48-940F-6A9F8BCA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C339-D95C-CD42-B930-254E062D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1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DC39-7C06-954A-8E72-11EB66034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333C8-032F-ED47-89C9-AA19EBD38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E7AFF-5938-9547-A838-64C0F2CF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015D-8E89-AB48-97AC-5E6116BCC817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596F3-C10A-B444-8C7D-24AB8A7A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09E6F-44AF-724E-A68D-AD640988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C339-D95C-CD42-B930-254E062D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5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1B1BF-AD28-E14B-9A49-1221EC846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ABA62-2FC7-D44A-B0A7-F84F1F6B7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F4BA0-969C-ED4F-A169-53CAAF91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015D-8E89-AB48-97AC-5E6116BCC817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7880-A1F7-1E4B-B9D6-D3E8D6BF8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6F031-6935-A24E-A84F-33E8137D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C339-D95C-CD42-B930-254E062D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4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4826-1F1A-BB45-860F-D9B1FD301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52E8-15CA-B048-9751-D1B289C8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A973B-82E1-F540-A954-FA42A3B4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015D-8E89-AB48-97AC-5E6116BCC817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44C44-3E92-D249-9A67-6F49533E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907E-0A41-004A-AB52-BADC7D5B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C339-D95C-CD42-B930-254E062D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8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A354-AC64-814F-9B28-D70167D10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7E27F-AEF8-6E44-9828-2B64B6C81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546AA-9FAB-184B-A94D-73B74248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015D-8E89-AB48-97AC-5E6116BCC817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1987F-C3DF-9946-9C58-90D836AB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AEA8B-67B1-314C-B590-255B455A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C339-D95C-CD42-B930-254E062D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8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C774-96B9-E144-B320-89D2C8B3A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7F78-C436-114F-B611-EC00F6FA8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20100-16CC-7349-8099-B8BF8CD79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58B8C-140D-A041-9318-5B11F456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015D-8E89-AB48-97AC-5E6116BCC817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34385-6EA7-D646-9206-F8562865A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A0BBF-BDD0-8646-82EB-943CF141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C339-D95C-CD42-B930-254E062D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1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86E8C-35E7-EB45-AC2D-1ED6F1621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EFE30-5864-C145-B255-76AD0F9F9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1A403-C21C-7042-86AB-F3AFB8D61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89217-CA3A-0845-8C45-D6A61B438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DC068-B62C-2E43-8D14-218DBDF10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3F9FB-5088-2F41-BEFF-F3892654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015D-8E89-AB48-97AC-5E6116BCC817}" type="datetimeFigureOut">
              <a:rPr lang="en-US" smtClean="0"/>
              <a:t>2/6/18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174CA4-B475-8346-BCE6-23315C48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D801C7-D647-0B4F-9DAA-EA1DDC15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C339-D95C-CD42-B930-254E062D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2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DC69-6BA3-3E4E-A358-9C6B3177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90183-A861-0B43-B3B1-6F91D1F9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015D-8E89-AB48-97AC-5E6116BCC817}" type="datetimeFigureOut">
              <a:rPr lang="en-US" smtClean="0"/>
              <a:t>2/6/18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B09C7-C2CF-B640-B920-1DE8A53C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0AFE4-D4A1-E34A-8B8A-B244730BE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C339-D95C-CD42-B930-254E062D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6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CBBD14-3852-0344-8B22-CE17B7C6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015D-8E89-AB48-97AC-5E6116BCC817}" type="datetimeFigureOut">
              <a:rPr lang="en-US" smtClean="0"/>
              <a:t>2/6/18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B7FAA-0981-9648-873A-8319CDA1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16819-EBFA-A046-A1FE-36D53939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C339-D95C-CD42-B930-254E062D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5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3A85-663E-1B40-86E9-9EFC7A6D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DF998-CDC1-104A-8E96-6E39BD398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FF42A-9CAC-B649-B301-837DCF9A4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E253E-6639-3844-99EC-D1ED09AA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015D-8E89-AB48-97AC-5E6116BCC817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110C7-AC07-A44D-B04B-B2747633C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39836-0F3A-0444-9676-5E2F9E25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C339-D95C-CD42-B930-254E062D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5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7A977-7C97-BD4E-A65F-6AE8C039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81C7A4-04D9-1344-BA3A-1006B79FC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B48A7-B39F-CE47-95DC-1459D7AF0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D85E0-D0B3-BB43-84F4-08125F28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015D-8E89-AB48-97AC-5E6116BCC817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92708-20F1-B24F-A33B-A63DFFF9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A7296-8E99-2646-8348-732C871C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C339-D95C-CD42-B930-254E062D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7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197251-0A9F-0242-8FDE-3220B0F3A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B8A8C-FA47-4445-BB93-883F23B02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01AB4-BFDC-0240-B10B-4E9393DEA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1015D-8E89-AB48-97AC-5E6116BCC817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4C52D-CA4A-9E45-AB44-0E4DED8AA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B3A16-F192-9D43-9AF8-3946D3894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DC339-D95C-CD42-B930-254E062D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9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218ECF-21BE-5649-84E3-738C6CC61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69" y="1419537"/>
            <a:ext cx="5177705" cy="4067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F959D6-C151-1249-933B-E3CDF335D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71" y="1216152"/>
            <a:ext cx="5531104" cy="41483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49B668-F634-1440-AD7C-14D4E2686311}"/>
              </a:ext>
            </a:extLst>
          </p:cNvPr>
          <p:cNvSpPr txBox="1"/>
          <p:nvPr/>
        </p:nvSpPr>
        <p:spPr>
          <a:xfrm>
            <a:off x="1706880" y="243840"/>
            <a:ext cx="82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4A – Changing Contrast Density - Osmium</a:t>
            </a:r>
          </a:p>
        </p:txBody>
      </p:sp>
    </p:spTree>
    <p:extLst>
      <p:ext uri="{BB962C8B-B14F-4D97-AF65-F5344CB8AC3E}">
        <p14:creationId xmlns:p14="http://schemas.microsoft.com/office/powerpoint/2010/main" val="408458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218ECF-21BE-5649-84E3-738C6CC61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69" y="1497675"/>
            <a:ext cx="5177705" cy="39114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F959D6-C151-1249-933B-E3CDF335D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71" y="1216152"/>
            <a:ext cx="5531104" cy="4148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6BAFB3-B744-B24A-84E6-C3A4885E6662}"/>
              </a:ext>
            </a:extLst>
          </p:cNvPr>
          <p:cNvSpPr txBox="1"/>
          <p:nvPr/>
        </p:nvSpPr>
        <p:spPr>
          <a:xfrm>
            <a:off x="1706880" y="243840"/>
            <a:ext cx="82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4B – Changing Contrast Density - Uranium</a:t>
            </a:r>
          </a:p>
        </p:txBody>
      </p:sp>
    </p:spTree>
    <p:extLst>
      <p:ext uri="{BB962C8B-B14F-4D97-AF65-F5344CB8AC3E}">
        <p14:creationId xmlns:p14="http://schemas.microsoft.com/office/powerpoint/2010/main" val="77791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218ECF-21BE-5649-84E3-738C6CC61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69" y="1216152"/>
            <a:ext cx="5177705" cy="41483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F959D6-C151-1249-933B-E3CDF335D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71" y="1216152"/>
            <a:ext cx="5531104" cy="4148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07A509-C75D-BE49-BC04-AC27AB0F0CE1}"/>
              </a:ext>
            </a:extLst>
          </p:cNvPr>
          <p:cNvSpPr txBox="1"/>
          <p:nvPr/>
        </p:nvSpPr>
        <p:spPr>
          <a:xfrm>
            <a:off x="1706880" y="243840"/>
            <a:ext cx="82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5A – Changing Total Thickness - Osmium</a:t>
            </a:r>
          </a:p>
        </p:txBody>
      </p:sp>
    </p:spTree>
    <p:extLst>
      <p:ext uri="{BB962C8B-B14F-4D97-AF65-F5344CB8AC3E}">
        <p14:creationId xmlns:p14="http://schemas.microsoft.com/office/powerpoint/2010/main" val="336417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218ECF-21BE-5649-84E3-738C6CC61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61" y="1216152"/>
            <a:ext cx="5177705" cy="41483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F959D6-C151-1249-933B-E3CDF335D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71" y="1216152"/>
            <a:ext cx="5531104" cy="4148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4F058E-78EC-4442-ABE0-34AF923C92A9}"/>
              </a:ext>
            </a:extLst>
          </p:cNvPr>
          <p:cNvSpPr txBox="1"/>
          <p:nvPr/>
        </p:nvSpPr>
        <p:spPr>
          <a:xfrm>
            <a:off x="1706880" y="243840"/>
            <a:ext cx="82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5B – Changing Total Thickness - Uranium</a:t>
            </a:r>
          </a:p>
        </p:txBody>
      </p:sp>
    </p:spTree>
    <p:extLst>
      <p:ext uri="{BB962C8B-B14F-4D97-AF65-F5344CB8AC3E}">
        <p14:creationId xmlns:p14="http://schemas.microsoft.com/office/powerpoint/2010/main" val="1312227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Trinkle</dc:creator>
  <cp:lastModifiedBy>Scott Trinkle</cp:lastModifiedBy>
  <cp:revision>2</cp:revision>
  <cp:lastPrinted>2018-01-28T18:40:02Z</cp:lastPrinted>
  <dcterms:created xsi:type="dcterms:W3CDTF">2018-01-28T18:35:14Z</dcterms:created>
  <dcterms:modified xsi:type="dcterms:W3CDTF">2018-02-06T16:53:59Z</dcterms:modified>
</cp:coreProperties>
</file>