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333" r:id="rId4"/>
    <p:sldId id="280" r:id="rId5"/>
    <p:sldId id="285" r:id="rId6"/>
    <p:sldId id="286" r:id="rId7"/>
    <p:sldId id="290" r:id="rId8"/>
    <p:sldId id="287" r:id="rId9"/>
    <p:sldId id="288" r:id="rId10"/>
    <p:sldId id="291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299" r:id="rId20"/>
    <p:sldId id="300" r:id="rId21"/>
    <p:sldId id="301" r:id="rId22"/>
    <p:sldId id="337" r:id="rId23"/>
    <p:sldId id="302" r:id="rId24"/>
    <p:sldId id="303" r:id="rId25"/>
    <p:sldId id="336" r:id="rId26"/>
    <p:sldId id="304" r:id="rId27"/>
    <p:sldId id="335" r:id="rId28"/>
    <p:sldId id="305" r:id="rId29"/>
    <p:sldId id="309" r:id="rId30"/>
    <p:sldId id="310" r:id="rId31"/>
    <p:sldId id="311" r:id="rId32"/>
    <p:sldId id="312" r:id="rId33"/>
    <p:sldId id="313" r:id="rId34"/>
    <p:sldId id="314" r:id="rId35"/>
    <p:sldId id="332" r:id="rId36"/>
    <p:sldId id="308" r:id="rId37"/>
    <p:sldId id="307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3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7957457" y="2779904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7457" y="3310068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7457" y="4323862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87463" y="3575925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87463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147676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7676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957457" y="3815931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select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02707" y="4084084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162920" y="4101080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758372" y="4081788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764629" y="3586181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758372" y="3067993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80144" y="3076872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770911" y="3565808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8739" y="4089361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559323" y="4743194"/>
            <a:ext cx="611119" cy="421635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397417" y="4743195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975784" y="3578993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99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2" y="3064464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802423" y="3562679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397418" y="2398478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4" y="4464386"/>
            <a:ext cx="210815" cy="18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6795" y="4464385"/>
            <a:ext cx="211358" cy="17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7" idx="1"/>
          </p:cNvCxnSpPr>
          <p:nvPr/>
        </p:nvCxnSpPr>
        <p:spPr>
          <a:xfrm flipV="1">
            <a:off x="3286517" y="4100546"/>
            <a:ext cx="3" cy="15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9" y="3265234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801" y="3247652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6" idx="1"/>
          </p:cNvCxnSpPr>
          <p:nvPr/>
        </p:nvCxnSpPr>
        <p:spPr>
          <a:xfrm flipV="1">
            <a:off x="3708153" y="2920031"/>
            <a:ext cx="1" cy="14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2912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27933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1593986" y="2317964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400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53446" y="4640099"/>
            <a:ext cx="144973" cy="604965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200018" y="4804081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16985" y="214463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7665540" y="2260990"/>
            <a:ext cx="520812" cy="597388"/>
            <a:chOff x="3841638" y="2288687"/>
            <a:chExt cx="558912" cy="636948"/>
          </a:xfrm>
        </p:grpSpPr>
        <p:sp>
          <p:nvSpPr>
            <p:cNvPr id="192" name="矩形 191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774161" y="3831593"/>
            <a:ext cx="153331" cy="627631"/>
            <a:chOff x="2146188" y="2438034"/>
            <a:chExt cx="349362" cy="1194776"/>
          </a:xfrm>
        </p:grpSpPr>
        <p:sp>
          <p:nvSpPr>
            <p:cNvPr id="197" name="矩形 196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2361749" y="3574905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0503" y="1431291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6426" y="195622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4107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7057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632" y="302202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6426" y="3031817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154662" y="2709477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678722" y="2709477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007057" y="2176580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526137" y="2176580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38200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578433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1989366" y="269201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290215" y="195622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27896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0846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6421" y="302202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90215" y="3031817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2818451" y="2709477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342511" y="2709477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670846" y="2176580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189926" y="2176580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501989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242222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653155" y="269201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4863424" y="195622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01105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4055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9630" y="302202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63424" y="3031817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391660" y="2709477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4915720" y="2709477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244055" y="2176580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4763135" y="2176580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075198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4815431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226364" y="269201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428384" y="346991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104362" y="346991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676268" y="346991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  <p:sp>
        <p:nvSpPr>
          <p:cNvPr id="52" name="矩形 51"/>
          <p:cNvSpPr/>
          <p:nvPr/>
        </p:nvSpPr>
        <p:spPr>
          <a:xfrm>
            <a:off x="3137630" y="4958388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31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1826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3836" y="602418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37630" y="603397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V="1">
            <a:off x="2665866" y="571163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0"/>
          </p:cNvCxnSpPr>
          <p:nvPr/>
        </p:nvCxnSpPr>
        <p:spPr>
          <a:xfrm flipH="1" flipV="1">
            <a:off x="3189926" y="5711636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0"/>
          </p:cNvCxnSpPr>
          <p:nvPr/>
        </p:nvCxnSpPr>
        <p:spPr>
          <a:xfrm flipH="1" flipV="1">
            <a:off x="3518261" y="5178739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0"/>
          </p:cNvCxnSpPr>
          <p:nvPr/>
        </p:nvCxnSpPr>
        <p:spPr>
          <a:xfrm flipV="1">
            <a:off x="3037341" y="5178739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349404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62" name="文本框 61"/>
          <p:cNvSpPr txBox="1"/>
          <p:nvPr/>
        </p:nvSpPr>
        <p:spPr>
          <a:xfrm>
            <a:off x="3089637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63" name="文本框 62"/>
          <p:cNvSpPr txBox="1"/>
          <p:nvPr/>
        </p:nvSpPr>
        <p:spPr>
          <a:xfrm>
            <a:off x="3500570" y="569417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65" name="文本框 64"/>
          <p:cNvSpPr txBox="1"/>
          <p:nvPr/>
        </p:nvSpPr>
        <p:spPr>
          <a:xfrm>
            <a:off x="4101389" y="6033976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2. Build hash table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506127" y="5449470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1. Build hash table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144911" y="5597301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3715703" y="6151714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64253" y="623987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3. Probe 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091648" y="6378376"/>
            <a:ext cx="3137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139414" y="447489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52" idx="0"/>
            <a:endCxn id="71" idx="2"/>
          </p:cNvCxnSpPr>
          <p:nvPr/>
        </p:nvCxnSpPr>
        <p:spPr>
          <a:xfrm flipV="1">
            <a:off x="3399660" y="4695246"/>
            <a:ext cx="1784" cy="26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065506" y="4139206"/>
            <a:ext cx="4905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a.f2 = c.f2</a:t>
            </a:r>
            <a:endParaRPr lang="zh-CN" alt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blipFill rotWithShape="0">
                <a:blip r:embed="rId2"/>
                <a:stretch>
                  <a:fillRect t="-3333" r="-445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102" t="-26667" r="-37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80669" y="311432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80669" y="2627701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22" idx="0"/>
          </p:cNvCxnSpPr>
          <p:nvPr/>
        </p:nvCxnSpPr>
        <p:spPr>
          <a:xfrm flipV="1">
            <a:off x="3772264" y="3359773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8066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0669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22" idx="2"/>
          </p:cNvCxnSpPr>
          <p:nvPr/>
        </p:nvCxnSpPr>
        <p:spPr>
          <a:xfrm flipV="1">
            <a:off x="3772264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7518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0"/>
          </p:cNvCxnSpPr>
          <p:nvPr/>
        </p:nvCxnSpPr>
        <p:spPr>
          <a:xfrm flipV="1">
            <a:off x="2809113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4381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3976837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19" idx="2"/>
          </p:cNvCxnSpPr>
          <p:nvPr/>
        </p:nvCxnSpPr>
        <p:spPr>
          <a:xfrm flipV="1">
            <a:off x="3772264" y="2872293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3987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0668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6125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24" idx="2"/>
          </p:cNvCxnSpPr>
          <p:nvPr/>
        </p:nvCxnSpPr>
        <p:spPr>
          <a:xfrm flipV="1">
            <a:off x="2805582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0"/>
            <a:endCxn id="21" idx="2"/>
          </p:cNvCxnSpPr>
          <p:nvPr/>
        </p:nvCxnSpPr>
        <p:spPr>
          <a:xfrm flipV="1">
            <a:off x="3772263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0"/>
            <a:endCxn id="26" idx="2"/>
          </p:cNvCxnSpPr>
          <p:nvPr/>
        </p:nvCxnSpPr>
        <p:spPr>
          <a:xfrm flipH="1" flipV="1">
            <a:off x="4735414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81093" y="3114329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5" idx="0"/>
            <a:endCxn id="42" idx="2"/>
          </p:cNvCxnSpPr>
          <p:nvPr/>
        </p:nvCxnSpPr>
        <p:spPr>
          <a:xfrm flipH="1" flipV="1">
            <a:off x="7172688" y="3358921"/>
            <a:ext cx="1" cy="24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8109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1094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0"/>
            <a:endCxn id="45" idx="2"/>
          </p:cNvCxnSpPr>
          <p:nvPr/>
        </p:nvCxnSpPr>
        <p:spPr>
          <a:xfrm flipV="1">
            <a:off x="7172689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17943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0"/>
          </p:cNvCxnSpPr>
          <p:nvPr/>
        </p:nvCxnSpPr>
        <p:spPr>
          <a:xfrm flipV="1">
            <a:off x="6209538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424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7377262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4412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093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56550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2" idx="0"/>
            <a:endCxn id="47" idx="2"/>
          </p:cNvCxnSpPr>
          <p:nvPr/>
        </p:nvCxnSpPr>
        <p:spPr>
          <a:xfrm flipV="1">
            <a:off x="6206007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0"/>
            <a:endCxn id="44" idx="2"/>
          </p:cNvCxnSpPr>
          <p:nvPr/>
        </p:nvCxnSpPr>
        <p:spPr>
          <a:xfrm flipV="1">
            <a:off x="7172688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0"/>
            <a:endCxn id="49" idx="2"/>
          </p:cNvCxnSpPr>
          <p:nvPr/>
        </p:nvCxnSpPr>
        <p:spPr>
          <a:xfrm flipH="1" flipV="1">
            <a:off x="8135839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781093" y="5073475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9" idx="0"/>
            <a:endCxn id="52" idx="2"/>
          </p:cNvCxnSpPr>
          <p:nvPr/>
        </p:nvCxnSpPr>
        <p:spPr>
          <a:xfrm flipH="1" flipV="1">
            <a:off x="6206007" y="4829029"/>
            <a:ext cx="966681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0"/>
            <a:endCxn id="53" idx="2"/>
          </p:cNvCxnSpPr>
          <p:nvPr/>
        </p:nvCxnSpPr>
        <p:spPr>
          <a:xfrm flipV="1">
            <a:off x="7172688" y="4829029"/>
            <a:ext cx="0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0"/>
            <a:endCxn id="54" idx="2"/>
          </p:cNvCxnSpPr>
          <p:nvPr/>
        </p:nvCxnSpPr>
        <p:spPr>
          <a:xfrm flipV="1">
            <a:off x="7172688" y="4829029"/>
            <a:ext cx="975457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3281244" y="4367844"/>
            <a:ext cx="135300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135300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5" y="2954351"/>
            <a:ext cx="1353004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01930" y="2483100"/>
            <a:ext cx="3174935" cy="2676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Local hash table</a:t>
            </a:r>
            <a:endParaRPr lang="zh-CN" altLang="en-US" sz="105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311619" y="290913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</a:t>
            </a:r>
            <a:endParaRPr lang="zh-CN" altLang="en-US" sz="1050" dirty="0"/>
          </a:p>
        </p:txBody>
      </p:sp>
      <p:cxnSp>
        <p:nvCxnSpPr>
          <p:cNvPr id="150" name="肘形连接符 149"/>
          <p:cNvCxnSpPr>
            <a:stCxn id="63" idx="3"/>
            <a:endCxn id="181" idx="1"/>
          </p:cNvCxnSpPr>
          <p:nvPr/>
        </p:nvCxnSpPr>
        <p:spPr>
          <a:xfrm flipV="1">
            <a:off x="3877204" y="3154784"/>
            <a:ext cx="1155988" cy="3133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99" idx="3"/>
            <a:endCxn id="188" idx="1"/>
          </p:cNvCxnSpPr>
          <p:nvPr/>
        </p:nvCxnSpPr>
        <p:spPr>
          <a:xfrm flipV="1">
            <a:off x="3877204" y="3951060"/>
            <a:ext cx="1155988" cy="202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02" idx="1"/>
          </p:cNvCxnSpPr>
          <p:nvPr/>
        </p:nvCxnSpPr>
        <p:spPr>
          <a:xfrm flipV="1">
            <a:off x="3877203" y="4825722"/>
            <a:ext cx="1152132" cy="197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214" idx="3"/>
            <a:endCxn id="643" idx="2"/>
          </p:cNvCxnSpPr>
          <p:nvPr/>
        </p:nvCxnSpPr>
        <p:spPr>
          <a:xfrm flipH="1" flipV="1">
            <a:off x="5161603" y="2044812"/>
            <a:ext cx="855055" cy="1064043"/>
          </a:xfrm>
          <a:prstGeom prst="bentConnector4">
            <a:avLst>
              <a:gd name="adj1" fmla="val -39830"/>
              <a:gd name="adj2" fmla="val 63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218" idx="3"/>
            <a:endCxn id="643" idx="2"/>
          </p:cNvCxnSpPr>
          <p:nvPr/>
        </p:nvCxnSpPr>
        <p:spPr>
          <a:xfrm flipH="1" flipV="1">
            <a:off x="5161603" y="2044812"/>
            <a:ext cx="855055" cy="1417238"/>
          </a:xfrm>
          <a:prstGeom prst="bentConnector4">
            <a:avLst>
              <a:gd name="adj1" fmla="val -46377"/>
              <a:gd name="adj2" fmla="val 78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222" idx="3"/>
            <a:endCxn id="643" idx="2"/>
          </p:cNvCxnSpPr>
          <p:nvPr/>
        </p:nvCxnSpPr>
        <p:spPr>
          <a:xfrm flipH="1" flipV="1">
            <a:off x="5161603" y="2044812"/>
            <a:ext cx="853080" cy="1769214"/>
          </a:xfrm>
          <a:prstGeom prst="bentConnector4">
            <a:avLst>
              <a:gd name="adj1" fmla="val -55234"/>
              <a:gd name="adj2" fmla="val 876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4634249" y="2063884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next()</a:t>
            </a:r>
            <a:endParaRPr lang="zh-CN" altLang="en-US" sz="1200" i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029335" y="2930660"/>
            <a:ext cx="347509" cy="2117200"/>
            <a:chOff x="5665424" y="3016527"/>
            <a:chExt cx="194056" cy="1866367"/>
          </a:xfrm>
        </p:grpSpPr>
        <p:sp>
          <p:nvSpPr>
            <p:cNvPr id="178" name="矩形 177"/>
            <p:cNvSpPr/>
            <p:nvPr/>
          </p:nvSpPr>
          <p:spPr>
            <a:xfrm>
              <a:off x="5667578" y="3094855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667578" y="301652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667578" y="325326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5667578" y="3174934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5667578" y="3409920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667578" y="3331591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667578" y="356180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5667578" y="3483479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5667578" y="3720215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667578" y="3641886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667578" y="3876872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5667578" y="379854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665424" y="4029921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5665424" y="395159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5665424" y="4188329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5665424" y="4110000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5665424" y="4344986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665424" y="426665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665424" y="449687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665424" y="4418545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665424" y="4647909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5665424" y="4569580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65424" y="4804566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5665424" y="472623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06" name="文本框 205"/>
          <p:cNvSpPr txBox="1"/>
          <p:nvPr/>
        </p:nvSpPr>
        <p:spPr>
          <a:xfrm>
            <a:off x="4576568" y="2645518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Global hash table</a:t>
            </a:r>
            <a:endParaRPr lang="zh-CN" altLang="en-US" sz="105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795855" y="2976390"/>
            <a:ext cx="220803" cy="1413580"/>
            <a:chOff x="6245916" y="3034264"/>
            <a:chExt cx="220803" cy="1413580"/>
          </a:xfrm>
        </p:grpSpPr>
        <p:sp>
          <p:nvSpPr>
            <p:cNvPr id="214" name="矩形 213"/>
            <p:cNvSpPr/>
            <p:nvPr/>
          </p:nvSpPr>
          <p:spPr>
            <a:xfrm>
              <a:off x="6247891" y="312257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6247891" y="303426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6247891" y="3301168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6247891" y="3212858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6247891" y="347576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6247891" y="338745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247891" y="3654363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6247891" y="3566053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6245916" y="3827745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6245916" y="3739435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6245916" y="400633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6245916" y="391802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6245916" y="4180940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6245916" y="4092630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245916" y="435953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6245916" y="427122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231" name="肘形连接符 230"/>
          <p:cNvCxnSpPr>
            <a:stCxn id="180" idx="3"/>
            <a:endCxn id="214" idx="1"/>
          </p:cNvCxnSpPr>
          <p:nvPr/>
        </p:nvCxnSpPr>
        <p:spPr>
          <a:xfrm flipV="1">
            <a:off x="5376844" y="3108855"/>
            <a:ext cx="420986" cy="1347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187" idx="3"/>
            <a:endCxn id="222" idx="1"/>
          </p:cNvCxnSpPr>
          <p:nvPr/>
        </p:nvCxnSpPr>
        <p:spPr>
          <a:xfrm>
            <a:off x="5376844" y="3684493"/>
            <a:ext cx="419011" cy="1295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肘形连接符 236"/>
          <p:cNvCxnSpPr>
            <a:stCxn id="196" idx="3"/>
            <a:endCxn id="224" idx="1"/>
          </p:cNvCxnSpPr>
          <p:nvPr/>
        </p:nvCxnSpPr>
        <p:spPr>
          <a:xfrm flipV="1">
            <a:off x="5372987" y="3992620"/>
            <a:ext cx="422868" cy="3117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47900" y="2304990"/>
            <a:ext cx="1120886" cy="1387962"/>
            <a:chOff x="4934733" y="2879238"/>
            <a:chExt cx="3434826" cy="1524264"/>
          </a:xfrm>
        </p:grpSpPr>
        <p:sp>
          <p:nvSpPr>
            <p:cNvPr id="4" name="矩形 3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0203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636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59286" y="2304990"/>
            <a:ext cx="1447801" cy="1387962"/>
            <a:chOff x="4934733" y="2879238"/>
            <a:chExt cx="3434826" cy="1524264"/>
          </a:xfrm>
        </p:grpSpPr>
        <p:sp>
          <p:nvSpPr>
            <p:cNvPr id="16" name="矩形 15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695700" y="2156009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10025" y="2156008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2128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3561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65994" y="1821675"/>
            <a:ext cx="105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Group colums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3557179" y="1821675"/>
            <a:ext cx="1419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colums</a:t>
            </a:r>
            <a:endParaRPr lang="zh-CN" altLang="en-US" sz="1200"/>
          </a:p>
        </p:txBody>
      </p:sp>
      <p:sp>
        <p:nvSpPr>
          <p:cNvPr id="57" name="文本框 56"/>
          <p:cNvSpPr txBox="1"/>
          <p:nvPr/>
        </p:nvSpPr>
        <p:spPr>
          <a:xfrm>
            <a:off x="2589236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2923914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3589622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3924300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4246649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col3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4581327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col4</a:t>
            </a:r>
            <a:endParaRPr lang="zh-CN" altLang="en-US" sz="1200"/>
          </a:p>
        </p:txBody>
      </p:sp>
      <p:cxnSp>
        <p:nvCxnSpPr>
          <p:cNvPr id="65" name="直接箭头连接符 64"/>
          <p:cNvCxnSpPr>
            <a:stCxn id="4" idx="3"/>
            <a:endCxn id="16" idx="1"/>
          </p:cNvCxnSpPr>
          <p:nvPr/>
        </p:nvCxnSpPr>
        <p:spPr>
          <a:xfrm>
            <a:off x="3368786" y="239173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68661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246075" y="38160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hash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5" idx="3"/>
            <a:endCxn id="17" idx="1"/>
          </p:cNvCxnSpPr>
          <p:nvPr/>
        </p:nvCxnSpPr>
        <p:spPr>
          <a:xfrm>
            <a:off x="3368786" y="256523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366679" y="273872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366679" y="291222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382665" y="308571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382665" y="325921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380558" y="343270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380558" y="360620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5228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817" y="210977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8" idx="1"/>
          </p:cNvCxnSpPr>
          <p:nvPr/>
        </p:nvCxnSpPr>
        <p:spPr>
          <a:xfrm flipV="1">
            <a:off x="2534068" y="2232075"/>
            <a:ext cx="683749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370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24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20959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27088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795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55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09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41744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47873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18" idx="3"/>
          </p:cNvCxnSpPr>
          <p:nvPr/>
        </p:nvCxnSpPr>
        <p:spPr>
          <a:xfrm flipH="1" flipV="1">
            <a:off x="3935497" y="2232075"/>
            <a:ext cx="671138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43895" y="2577245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937646" y="2378617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 flipV="1">
            <a:off x="2892908" y="2664109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 flipV="1">
            <a:off x="3972335" y="2664109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217817" y="169679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3576657" y="1941387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3143895" y="2997947"/>
            <a:ext cx="828440" cy="106901"/>
            <a:chOff x="4853621" y="2348983"/>
            <a:chExt cx="940689" cy="177420"/>
          </a:xfrm>
        </p:grpSpPr>
        <p:sp>
          <p:nvSpPr>
            <p:cNvPr id="91" name="矩形 90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2947215" y="2808466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06" name="直接箭头连接符 105"/>
          <p:cNvCxnSpPr>
            <a:stCxn id="17" idx="3"/>
            <a:endCxn id="92" idx="1"/>
          </p:cNvCxnSpPr>
          <p:nvPr/>
        </p:nvCxnSpPr>
        <p:spPr>
          <a:xfrm>
            <a:off x="2892908" y="2835559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4" idx="1"/>
            <a:endCxn id="104" idx="3"/>
          </p:cNvCxnSpPr>
          <p:nvPr/>
        </p:nvCxnSpPr>
        <p:spPr>
          <a:xfrm flipH="1">
            <a:off x="3972335" y="2835559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42466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37078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8" idx="0"/>
            <a:endCxn id="109" idx="2"/>
          </p:cNvCxnSpPr>
          <p:nvPr/>
        </p:nvCxnSpPr>
        <p:spPr>
          <a:xfrm flipH="1" flipV="1">
            <a:off x="2095918" y="4943132"/>
            <a:ext cx="5388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3043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996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1" idx="0"/>
          </p:cNvCxnSpPr>
          <p:nvPr/>
        </p:nvCxnSpPr>
        <p:spPr>
          <a:xfrm flipV="1">
            <a:off x="16631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0"/>
          </p:cNvCxnSpPr>
          <p:nvPr/>
        </p:nvCxnSpPr>
        <p:spPr>
          <a:xfrm flipH="1" flipV="1">
            <a:off x="22760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815033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828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781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>
            <a:stCxn id="116" idx="0"/>
          </p:cNvCxnSpPr>
          <p:nvPr/>
        </p:nvCxnSpPr>
        <p:spPr>
          <a:xfrm flipV="1">
            <a:off x="37416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7" idx="0"/>
          </p:cNvCxnSpPr>
          <p:nvPr/>
        </p:nvCxnSpPr>
        <p:spPr>
          <a:xfrm flipH="1" flipV="1">
            <a:off x="43545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0"/>
            <a:endCxn id="155" idx="2"/>
          </p:cNvCxnSpPr>
          <p:nvPr/>
        </p:nvCxnSpPr>
        <p:spPr>
          <a:xfrm flipH="1" flipV="1">
            <a:off x="4171180" y="4943132"/>
            <a:ext cx="2693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711133" y="5166006"/>
            <a:ext cx="828440" cy="173728"/>
            <a:chOff x="4853621" y="2348983"/>
            <a:chExt cx="940689" cy="177420"/>
          </a:xfrm>
        </p:grpSpPr>
        <p:sp>
          <p:nvSpPr>
            <p:cNvPr id="122" name="矩形 121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2504884" y="4967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135" name="直接箭头连接符 134"/>
          <p:cNvCxnSpPr>
            <a:stCxn id="108" idx="3"/>
            <a:endCxn id="123" idx="1"/>
          </p:cNvCxnSpPr>
          <p:nvPr/>
        </p:nvCxnSpPr>
        <p:spPr>
          <a:xfrm flipV="1">
            <a:off x="2460146" y="5252870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5" idx="1"/>
            <a:endCxn id="133" idx="3"/>
          </p:cNvCxnSpPr>
          <p:nvPr/>
        </p:nvCxnSpPr>
        <p:spPr>
          <a:xfrm flipH="1" flipV="1">
            <a:off x="3539573" y="5252870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2711133" y="5586708"/>
            <a:ext cx="828440" cy="106901"/>
            <a:chOff x="4853621" y="2348983"/>
            <a:chExt cx="940689" cy="177420"/>
          </a:xfrm>
        </p:grpSpPr>
        <p:sp>
          <p:nvSpPr>
            <p:cNvPr id="140" name="矩形 139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2514453" y="5397227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53" name="直接箭头连接符 152"/>
          <p:cNvCxnSpPr>
            <a:stCxn id="108" idx="3"/>
            <a:endCxn id="141" idx="1"/>
          </p:cNvCxnSpPr>
          <p:nvPr/>
        </p:nvCxnSpPr>
        <p:spPr>
          <a:xfrm>
            <a:off x="2460146" y="5424320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5" idx="1"/>
            <a:endCxn id="151" idx="3"/>
          </p:cNvCxnSpPr>
          <p:nvPr/>
        </p:nvCxnSpPr>
        <p:spPr>
          <a:xfrm flipH="1">
            <a:off x="3539573" y="5424320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12340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55" idx="2"/>
          </p:cNvCxnSpPr>
          <p:nvPr/>
        </p:nvCxnSpPr>
        <p:spPr>
          <a:xfrm flipV="1">
            <a:off x="4024711" y="205952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75998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78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913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V="1">
            <a:off x="550262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</p:cNvCxnSpPr>
          <p:nvPr/>
        </p:nvCxnSpPr>
        <p:spPr>
          <a:xfrm flipH="1" flipV="1">
            <a:off x="611552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5" idx="2"/>
          </p:cNvCxnSpPr>
          <p:nvPr/>
        </p:nvCxnSpPr>
        <p:spPr>
          <a:xfrm flipH="1" flipV="1">
            <a:off x="4953000" y="205952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564167" y="2540880"/>
            <a:ext cx="413564" cy="173728"/>
            <a:chOff x="4853621" y="2348983"/>
            <a:chExt cx="469600" cy="177420"/>
          </a:xfrm>
        </p:grpSpPr>
        <p:sp>
          <p:nvSpPr>
            <p:cNvPr id="17" name="矩形 1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90249" y="229592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30" name="直接箭头连接符 29"/>
          <p:cNvCxnSpPr>
            <a:stCxn id="3" idx="3"/>
            <a:endCxn id="18" idx="1"/>
          </p:cNvCxnSpPr>
          <p:nvPr/>
        </p:nvCxnSpPr>
        <p:spPr>
          <a:xfrm>
            <a:off x="4383551" y="262355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94160" y="137070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55" idx="0"/>
            <a:endCxn id="32" idx="2"/>
          </p:cNvCxnSpPr>
          <p:nvPr/>
        </p:nvCxnSpPr>
        <p:spPr>
          <a:xfrm flipV="1">
            <a:off x="4953000" y="161529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20218" y="2540880"/>
            <a:ext cx="413564" cy="173728"/>
            <a:chOff x="4853621" y="2348983"/>
            <a:chExt cx="469600" cy="177420"/>
          </a:xfrm>
        </p:grpSpPr>
        <p:sp>
          <p:nvSpPr>
            <p:cNvPr id="37" name="矩形 3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346300" y="229592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44" name="直接箭头连接符 43"/>
          <p:cNvCxnSpPr>
            <a:stCxn id="10" idx="3"/>
            <a:endCxn id="38" idx="1"/>
          </p:cNvCxnSpPr>
          <p:nvPr/>
        </p:nvCxnSpPr>
        <p:spPr>
          <a:xfrm>
            <a:off x="6293678" y="262355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94160" y="181493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01209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2" idx="0"/>
            <a:endCxn id="144" idx="2"/>
          </p:cNvCxnSpPr>
          <p:nvPr/>
        </p:nvCxnSpPr>
        <p:spPr>
          <a:xfrm flipV="1">
            <a:off x="4060049" y="438753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26305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57455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14" idx="0"/>
          </p:cNvCxnSpPr>
          <p:nvPr/>
        </p:nvCxnSpPr>
        <p:spPr>
          <a:xfrm flipV="1">
            <a:off x="362189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5" idx="0"/>
          </p:cNvCxnSpPr>
          <p:nvPr/>
        </p:nvCxnSpPr>
        <p:spPr>
          <a:xfrm flipH="1" flipV="1">
            <a:off x="4234803" y="5073859"/>
            <a:ext cx="281492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611336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7911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70193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1" name="直接箭头连接符 120"/>
          <p:cNvCxnSpPr>
            <a:stCxn id="119" idx="0"/>
          </p:cNvCxnSpPr>
          <p:nvPr/>
        </p:nvCxnSpPr>
        <p:spPr>
          <a:xfrm flipV="1">
            <a:off x="553795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0" idx="0"/>
          </p:cNvCxnSpPr>
          <p:nvPr/>
        </p:nvCxnSpPr>
        <p:spPr>
          <a:xfrm flipH="1" flipV="1">
            <a:off x="6150863" y="5073859"/>
            <a:ext cx="27817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8" idx="0"/>
            <a:endCxn id="144" idx="2"/>
          </p:cNvCxnSpPr>
          <p:nvPr/>
        </p:nvCxnSpPr>
        <p:spPr>
          <a:xfrm flipH="1" flipV="1">
            <a:off x="4988338" y="438753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599505" y="4868890"/>
            <a:ext cx="413564" cy="173728"/>
            <a:chOff x="4853621" y="2348983"/>
            <a:chExt cx="469600" cy="177420"/>
          </a:xfrm>
        </p:grpSpPr>
        <p:sp>
          <p:nvSpPr>
            <p:cNvPr id="125" name="矩形 124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425587" y="462393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32" name="直接箭头连接符 131"/>
          <p:cNvCxnSpPr>
            <a:stCxn id="112" idx="3"/>
            <a:endCxn id="126" idx="1"/>
          </p:cNvCxnSpPr>
          <p:nvPr/>
        </p:nvCxnSpPr>
        <p:spPr>
          <a:xfrm>
            <a:off x="4418889" y="495156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629498" y="369871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直接箭头连接符 133"/>
          <p:cNvCxnSpPr>
            <a:stCxn id="144" idx="0"/>
            <a:endCxn id="133" idx="2"/>
          </p:cNvCxnSpPr>
          <p:nvPr/>
        </p:nvCxnSpPr>
        <p:spPr>
          <a:xfrm flipV="1">
            <a:off x="4988338" y="394330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555556" y="4868890"/>
            <a:ext cx="413564" cy="173728"/>
            <a:chOff x="4853621" y="2348983"/>
            <a:chExt cx="469600" cy="177420"/>
          </a:xfrm>
        </p:grpSpPr>
        <p:sp>
          <p:nvSpPr>
            <p:cNvPr id="136" name="矩形 1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6381638" y="462393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43" name="直接箭头连接符 142"/>
          <p:cNvCxnSpPr>
            <a:stCxn id="118" idx="3"/>
            <a:endCxn id="137" idx="1"/>
          </p:cNvCxnSpPr>
          <p:nvPr/>
        </p:nvCxnSpPr>
        <p:spPr>
          <a:xfrm>
            <a:off x="6329016" y="495156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629498" y="414294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242989" y="584096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45" idx="0"/>
            <a:endCxn id="115" idx="2"/>
          </p:cNvCxnSpPr>
          <p:nvPr/>
        </p:nvCxnSpPr>
        <p:spPr>
          <a:xfrm flipH="1" flipV="1">
            <a:off x="4516295" y="5563043"/>
            <a:ext cx="108553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0"/>
            <a:endCxn id="120" idx="2"/>
          </p:cNvCxnSpPr>
          <p:nvPr/>
        </p:nvCxnSpPr>
        <p:spPr>
          <a:xfrm flipV="1">
            <a:off x="5601829" y="5563043"/>
            <a:ext cx="82720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123071" y="582930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149" idx="0"/>
            <a:endCxn id="114" idx="2"/>
          </p:cNvCxnSpPr>
          <p:nvPr/>
        </p:nvCxnSpPr>
        <p:spPr>
          <a:xfrm flipH="1" flipV="1">
            <a:off x="3621899" y="5563043"/>
            <a:ext cx="860012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9" idx="0"/>
            <a:endCxn id="119" idx="2"/>
          </p:cNvCxnSpPr>
          <p:nvPr/>
        </p:nvCxnSpPr>
        <p:spPr>
          <a:xfrm flipV="1">
            <a:off x="4481911" y="5563043"/>
            <a:ext cx="1056048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10901" y="3476917"/>
            <a:ext cx="1072449" cy="16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2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1501" y="3476917"/>
            <a:ext cx="1072449" cy="169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454400" y="4507418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918663" y="4499893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4907" y="3476917"/>
            <a:ext cx="1072449" cy="169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211097" y="4504194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1710" y="1888331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64907" y="2715208"/>
            <a:ext cx="3779042" cy="660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Master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4906" y="5382480"/>
            <a:ext cx="3779043" cy="63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2685469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 Partition 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655734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856883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 Partition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2523" y="4572682"/>
            <a:ext cx="147092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797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774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751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6489" y="4672622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0"/>
            <a:endCxn id="24" idx="2"/>
          </p:cNvCxnSpPr>
          <p:nvPr/>
        </p:nvCxnSpPr>
        <p:spPr>
          <a:xfrm flipV="1">
            <a:off x="2369672" y="4393366"/>
            <a:ext cx="1173" cy="27925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3855900" y="5100349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2638011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478208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矩形 23"/>
          <p:cNvSpPr/>
          <p:nvPr/>
        </p:nvSpPr>
        <p:spPr>
          <a:xfrm>
            <a:off x="2300695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1916748" y="4413800"/>
            <a:ext cx="876527" cy="2438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2284" y="4354714"/>
            <a:ext cx="1151107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Uncompressed </a:t>
            </a:r>
            <a:r>
              <a:rPr lang="en-US" altLang="zh-CN" sz="1200"/>
              <a:t>data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177185" y="4863011"/>
            <a:ext cx="944429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compressed data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16" idx="1"/>
          </p:cNvCxnSpPr>
          <p:nvPr/>
        </p:nvCxnSpPr>
        <p:spPr>
          <a:xfrm flipV="1">
            <a:off x="1916748" y="4741951"/>
            <a:ext cx="409741" cy="1713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48133" y="5555042"/>
            <a:ext cx="3570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8518" y="4611146"/>
            <a:ext cx="131968" cy="290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13446" y="4657661"/>
            <a:ext cx="159118" cy="243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7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87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5549" y="4724353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9118" y="4572682"/>
            <a:ext cx="118247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99392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843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93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4626" y="4697872"/>
            <a:ext cx="194853" cy="12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0276" y="4244743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3740473" y="4269198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1" name="右箭头 60"/>
          <p:cNvSpPr/>
          <p:nvPr/>
        </p:nvSpPr>
        <p:spPr>
          <a:xfrm rot="16200000">
            <a:off x="3988916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矩形 61"/>
          <p:cNvSpPr/>
          <p:nvPr/>
        </p:nvSpPr>
        <p:spPr>
          <a:xfrm>
            <a:off x="3562960" y="4260488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567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173764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7" name="矩形 66"/>
          <p:cNvSpPr/>
          <p:nvPr/>
        </p:nvSpPr>
        <p:spPr>
          <a:xfrm>
            <a:off x="4996251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6" idx="0"/>
            <a:endCxn id="62" idx="2"/>
          </p:cNvCxnSpPr>
          <p:nvPr/>
        </p:nvCxnSpPr>
        <p:spPr>
          <a:xfrm rot="16200000" flipV="1">
            <a:off x="3552752" y="4478373"/>
            <a:ext cx="326340" cy="165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67" idx="2"/>
          </p:cNvCxnSpPr>
          <p:nvPr/>
        </p:nvCxnSpPr>
        <p:spPr>
          <a:xfrm rot="16200000" flipV="1">
            <a:off x="5231974" y="4227793"/>
            <a:ext cx="304506" cy="6356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914705" y="3192632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4" idx="0"/>
          </p:cNvCxnSpPr>
          <p:nvPr/>
        </p:nvCxnSpPr>
        <p:spPr>
          <a:xfrm flipV="1">
            <a:off x="2715856" y="3201957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7" idx="0"/>
          </p:cNvCxnSpPr>
          <p:nvPr/>
        </p:nvCxnSpPr>
        <p:spPr>
          <a:xfrm flipH="1" flipV="1">
            <a:off x="4397199" y="3201957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34555" y="4614423"/>
            <a:ext cx="357087" cy="29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6200000">
            <a:off x="2760089" y="4076606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2" name="右箭头 91"/>
          <p:cNvSpPr/>
          <p:nvPr/>
        </p:nvSpPr>
        <p:spPr>
          <a:xfrm rot="16200000">
            <a:off x="5435731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4" name="右箭头 113"/>
          <p:cNvSpPr/>
          <p:nvPr/>
        </p:nvSpPr>
        <p:spPr>
          <a:xfrm rot="16200000">
            <a:off x="2632529" y="5088837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5" name="右箭头 114"/>
          <p:cNvSpPr/>
          <p:nvPr/>
        </p:nvSpPr>
        <p:spPr>
          <a:xfrm rot="16200000">
            <a:off x="5306313" y="5088836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圆角矩形 143"/>
          <p:cNvSpPr/>
          <p:nvPr/>
        </p:nvSpPr>
        <p:spPr>
          <a:xfrm>
            <a:off x="2280016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525520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979659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552258" y="2970939"/>
            <a:ext cx="2824842" cy="22169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443000" y="2278724"/>
            <a:ext cx="1038414" cy="30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H="1" flipV="1">
            <a:off x="4008862" y="2584611"/>
            <a:ext cx="2472" cy="38632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918359" y="2584611"/>
            <a:ext cx="0" cy="3863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2579004" y="3205061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4011119" y="3186415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4540268" y="3195740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3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242143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862582" y="2236756"/>
            <a:ext cx="908385" cy="797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74893" y="2477597"/>
            <a:ext cx="653199" cy="488571"/>
            <a:chOff x="6852501" y="2647354"/>
            <a:chExt cx="933186" cy="773971"/>
          </a:xfrm>
        </p:grpSpPr>
        <p:sp>
          <p:nvSpPr>
            <p:cNvPr id="79" name="矩形 78"/>
            <p:cNvSpPr/>
            <p:nvPr/>
          </p:nvSpPr>
          <p:spPr>
            <a:xfrm>
              <a:off x="7322944" y="264736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22944" y="284085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22944" y="30343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322944" y="322783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52501" y="26473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52501" y="28408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852501" y="30343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52501" y="32278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46318" y="2230559"/>
            <a:ext cx="38343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min</a:t>
            </a:r>
            <a:endParaRPr lang="zh-CN" altLang="en-US" sz="1000"/>
          </a:p>
        </p:txBody>
      </p:sp>
      <p:sp>
        <p:nvSpPr>
          <p:cNvPr id="92" name="文本框 91"/>
          <p:cNvSpPr txBox="1"/>
          <p:nvPr/>
        </p:nvSpPr>
        <p:spPr>
          <a:xfrm>
            <a:off x="7237338" y="2230559"/>
            <a:ext cx="40427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max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10926</TotalTime>
  <Words>2534</Words>
  <Application>Microsoft Office PowerPoint</Application>
  <PresentationFormat>宽屏</PresentationFormat>
  <Paragraphs>1032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1256</cp:revision>
  <dcterms:created xsi:type="dcterms:W3CDTF">2014-07-24T15:03:51Z</dcterms:created>
  <dcterms:modified xsi:type="dcterms:W3CDTF">2014-11-24T09:15:10Z</dcterms:modified>
</cp:coreProperties>
</file>