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5" r:id="rId30"/>
    <p:sldId id="286" r:id="rId31"/>
    <p:sldId id="290" r:id="rId32"/>
    <p:sldId id="287" r:id="rId33"/>
    <p:sldId id="288" r:id="rId34"/>
    <p:sldId id="291" r:id="rId35"/>
    <p:sldId id="289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52358" y="1589724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867647" y="1771650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81279" y="2436612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09898" y="2436612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62352" y="2436612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8623" y="2436612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9845" y="2543175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9845" y="274806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118" y="509121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503736" y="3181349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20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301449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4907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4147971" y="217252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947946" y="3829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34322" y="3438301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0295" y="1840583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90366" y="1840583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45244" y="1840583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78781" y="1840583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37796" y="1553670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420219" y="155367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202369" y="1553670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058178" y="1553670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2557710" y="1840583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93349" y="25058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3935647" y="4007147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4354754" y="3472126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5295362" y="2166892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3935654" y="1949353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00538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3281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024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767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510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4253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6996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739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0538" y="258081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3281" y="258081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2747" y="258081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0551" y="258081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0378" y="178239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694652" y="240982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008608" y="343683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08608" y="38691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28501" y="386915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2643246" y="369968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8462" y="302627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008608" y="470570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63280" y="470570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02443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44671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86201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05717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4916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50066" y="567895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11783" y="567895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50946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95542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32922" y="567895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2181438" y="528907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069268" y="516954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2427822" y="528907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2666858" y="528907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2905895" y="528907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3144931" y="528907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3383967" y="528907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2781365" y="528907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925353" y="434961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2594832" y="499401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RowID = 0x00CA0103 </a:t>
            </a:r>
            <a:r>
              <a:rPr lang="en-US" altLang="zh-CN" sz="1200" smtClean="0"/>
              <a:t>= 0</a:t>
            </a:r>
            <a:r>
              <a:rPr lang="en-US" altLang="zh-CN" sz="1200" smtClean="0">
                <a:solidFill>
                  <a:srgbClr val="0070C0"/>
                </a:solidFill>
              </a:rPr>
              <a:t>0000000 11</a:t>
            </a:r>
            <a:r>
              <a:rPr lang="en-US" altLang="zh-CN" sz="1200" smtClean="0">
                <a:solidFill>
                  <a:srgbClr val="FF0000"/>
                </a:solidFill>
              </a:rPr>
              <a:t>001010 000</a:t>
            </a:r>
            <a:r>
              <a:rPr lang="en-US" altLang="zh-CN" sz="1200" smtClean="0">
                <a:solidFill>
                  <a:srgbClr val="00B050"/>
                </a:solidFill>
              </a:rPr>
              <a:t>00001 00000011 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HighSegmentID 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4" y="4585172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 flipH="1">
            <a:off x="2609852" y="3931866"/>
            <a:ext cx="1" cy="17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4" y="410892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2" y="4398592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7538" y="2398827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776471" y="2808755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6471" y="3338919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6471" y="3887043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217286" y="3604776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7217286" y="3074612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02042" y="3083033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202042" y="362177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41638" y="2288687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41638" y="2886075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41638" y="3483463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41638" y="4080851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93888" y="2587381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41638" y="4678239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143250" y="2363361"/>
            <a:ext cx="698388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143250" y="2960749"/>
            <a:ext cx="698388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841638" y="3408790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143250" y="2960749"/>
            <a:ext cx="698388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143250" y="3110096"/>
            <a:ext cx="698388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538419" y="2310863"/>
            <a:ext cx="860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Hash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5033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9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b.f2 </a:t>
            </a:r>
            <a:r>
              <a:rPr lang="en-US" altLang="zh-CN" sz="9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9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6467</TotalTime>
  <Words>1962</Words>
  <Application>Microsoft Office PowerPoint</Application>
  <PresentationFormat>宽屏</PresentationFormat>
  <Paragraphs>779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808</cp:revision>
  <dcterms:created xsi:type="dcterms:W3CDTF">2014-07-24T15:03:51Z</dcterms:created>
  <dcterms:modified xsi:type="dcterms:W3CDTF">2014-11-09T10:48:21Z</dcterms:modified>
</cp:coreProperties>
</file>