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838200" y="1503383"/>
            <a:ext cx="875038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</a:rPr>
              <a:t> count(*) </a:t>
            </a:r>
            <a:r>
              <a:rPr lang="en-US" altLang="zh-CN" b="1"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table_name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WHERE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field_name </a:t>
            </a:r>
            <a:r>
              <a:rPr lang="en-US" altLang="zh-CN">
                <a:latin typeface="Times New Roman" panose="02020603050405020304" pitchFamily="18" charset="0"/>
              </a:rPr>
              <a:t>&gt; 100;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  <p:grpSp>
        <p:nvGrpSpPr>
          <p:cNvPr id="3" name="组合 2"/>
          <p:cNvGrpSpPr/>
          <p:nvPr/>
        </p:nvGrpSpPr>
        <p:grpSpPr>
          <a:xfrm>
            <a:off x="6469903" y="1877905"/>
            <a:ext cx="290580" cy="1740312"/>
            <a:chOff x="6965153" y="2630436"/>
            <a:chExt cx="426247" cy="1740312"/>
          </a:xfrm>
        </p:grpSpPr>
        <p:sp>
          <p:nvSpPr>
            <p:cNvPr id="48" name="矩形 47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19974" y="1877905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974852" y="1877905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61" name="矩形 60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08389" y="1877905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70" name="矩形 69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367404" y="159099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79" name="文本框 78"/>
          <p:cNvSpPr txBox="1"/>
          <p:nvPr/>
        </p:nvSpPr>
        <p:spPr>
          <a:xfrm>
            <a:off x="7049827" y="1590992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831977" y="159099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87786" y="159099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127" name="左大括号 126"/>
          <p:cNvSpPr/>
          <p:nvPr/>
        </p:nvSpPr>
        <p:spPr>
          <a:xfrm>
            <a:off x="6187318" y="1877905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5422957" y="25431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7565255" y="4044469"/>
            <a:ext cx="1778815" cy="1740312"/>
            <a:chOff x="9574985" y="2717697"/>
            <a:chExt cx="1778815" cy="1740312"/>
          </a:xfrm>
        </p:grpSpPr>
        <p:sp>
          <p:nvSpPr>
            <p:cNvPr id="78" name="矩形 77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肘形连接符 120"/>
          <p:cNvCxnSpPr>
            <a:stCxn id="77" idx="3"/>
            <a:endCxn id="119" idx="1"/>
          </p:cNvCxnSpPr>
          <p:nvPr/>
        </p:nvCxnSpPr>
        <p:spPr>
          <a:xfrm flipH="1">
            <a:off x="7984362" y="3509448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71" idx="3"/>
            <a:endCxn id="83" idx="1"/>
          </p:cNvCxnSpPr>
          <p:nvPr/>
        </p:nvCxnSpPr>
        <p:spPr>
          <a:xfrm flipH="1">
            <a:off x="8924970" y="2204214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70" idx="3"/>
            <a:endCxn id="82" idx="1"/>
          </p:cNvCxnSpPr>
          <p:nvPr/>
        </p:nvCxnSpPr>
        <p:spPr>
          <a:xfrm flipH="1">
            <a:off x="7565262" y="1986675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</a:t>
              </a:r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</a:t>
              </a:r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</a:t>
              </a:r>
              <a:r>
                <a:rPr lang="en-US" altLang="zh-CN" sz="800" smtClean="0">
                  <a:solidFill>
                    <a:schemeClr val="tx1"/>
                  </a:solidFill>
                </a:rPr>
                <a:t>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</a:t>
              </a:r>
              <a:r>
                <a:rPr lang="en-US" altLang="zh-CN" sz="800" smtClean="0">
                  <a:solidFill>
                    <a:schemeClr val="tx1"/>
                  </a:solidFill>
                </a:rPr>
                <a:t>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5037</TotalTime>
  <Words>1660</Words>
  <Application>Microsoft Office PowerPoint</Application>
  <PresentationFormat>宽屏</PresentationFormat>
  <Paragraphs>612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610</cp:revision>
  <dcterms:created xsi:type="dcterms:W3CDTF">2014-07-24T15:03:51Z</dcterms:created>
  <dcterms:modified xsi:type="dcterms:W3CDTF">2014-11-06T03:01:05Z</dcterms:modified>
</cp:coreProperties>
</file>