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80" r:id="rId4"/>
    <p:sldId id="285" r:id="rId5"/>
    <p:sldId id="286" r:id="rId6"/>
    <p:sldId id="290" r:id="rId7"/>
    <p:sldId id="287" r:id="rId8"/>
    <p:sldId id="288" r:id="rId9"/>
    <p:sldId id="291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306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9" r:id="rId26"/>
    <p:sldId id="310" r:id="rId27"/>
    <p:sldId id="311" r:id="rId28"/>
    <p:sldId id="312" r:id="rId29"/>
    <p:sldId id="313" r:id="rId30"/>
    <p:sldId id="314" r:id="rId31"/>
    <p:sldId id="332" r:id="rId32"/>
    <p:sldId id="308" r:id="rId33"/>
    <p:sldId id="307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3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6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35" idx="0"/>
          </p:cNvCxnSpPr>
          <p:nvPr/>
        </p:nvCxnSpPr>
        <p:spPr>
          <a:xfrm>
            <a:off x="2609853" y="3931866"/>
            <a:ext cx="0" cy="16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6" y="459273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4" y="4882410"/>
            <a:ext cx="0" cy="20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092217" y="2779904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2217" y="3310068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2217" y="3858192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8533032" y="3575925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8533032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517788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517788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28" name="矩形 27"/>
          <p:cNvSpPr/>
          <p:nvPr/>
        </p:nvSpPr>
        <p:spPr>
          <a:xfrm>
            <a:off x="3846792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41" idx="2"/>
            <a:endCxn id="33" idx="0"/>
          </p:cNvCxnSpPr>
          <p:nvPr/>
        </p:nvCxnSpPr>
        <p:spPr>
          <a:xfrm>
            <a:off x="4684990" y="4390752"/>
            <a:ext cx="0" cy="22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46792" y="461178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2"/>
            <a:endCxn id="28" idx="0"/>
          </p:cNvCxnSpPr>
          <p:nvPr/>
        </p:nvCxnSpPr>
        <p:spPr>
          <a:xfrm>
            <a:off x="4684990" y="4901460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71655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21" idx="0"/>
          </p:cNvCxnSpPr>
          <p:nvPr/>
        </p:nvCxnSpPr>
        <p:spPr>
          <a:xfrm>
            <a:off x="2609853" y="4390752"/>
            <a:ext cx="1" cy="20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46792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Receive Query Sub Plan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5" idx="3"/>
            <a:endCxn id="41" idx="1"/>
          </p:cNvCxnSpPr>
          <p:nvPr/>
        </p:nvCxnSpPr>
        <p:spPr>
          <a:xfrm>
            <a:off x="3448050" y="4245916"/>
            <a:ext cx="3987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299607" y="5425792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467430" y="5425792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4665" y="17228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74665" y="18728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4665" y="20222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74665" y="21722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74665" y="23209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74665" y="32170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74665" y="33670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74665" y="35156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74665" y="36657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74665" y="38150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74665" y="39651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74665" y="41137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74665" y="42638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474665" y="44131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74665" y="45632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74665" y="47118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4665" y="48619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4665" y="50112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68731" y="14581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48170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4116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172" t="-3333" r="-60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B</a:t>
                </a:r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516" t="-26667" r="-46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2126" y="3372756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126" y="288357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630966" y="312816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97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32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1192816" y="3617348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1805720" y="3617348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2583661" y="333651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4160" y="201207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024711" y="2256665"/>
            <a:ext cx="81604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81263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4904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439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5407886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6020790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</p:cNvCxnSpPr>
          <p:nvPr/>
        </p:nvCxnSpPr>
        <p:spPr>
          <a:xfrm flipH="1" flipV="1">
            <a:off x="5049047" y="2256665"/>
            <a:ext cx="79105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520238" y="2584314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13989" y="2376161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>
            <a:off x="4383551" y="2623553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>
            <a:off x="5348678" y="2623553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665871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0"/>
            <a:endCxn id="88" idx="2"/>
          </p:cNvCxnSpPr>
          <p:nvPr/>
        </p:nvCxnSpPr>
        <p:spPr>
          <a:xfrm flipH="1" flipV="1">
            <a:off x="4022757" y="4179252"/>
            <a:ext cx="1954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22772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2307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2" idx="0"/>
          </p:cNvCxnSpPr>
          <p:nvPr/>
        </p:nvCxnSpPr>
        <p:spPr>
          <a:xfrm flipV="1">
            <a:off x="3586561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</p:cNvCxnSpPr>
          <p:nvPr/>
        </p:nvCxnSpPr>
        <p:spPr>
          <a:xfrm flipH="1" flipV="1">
            <a:off x="4199465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481263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4904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4439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V="1">
            <a:off x="5407886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0"/>
          </p:cNvCxnSpPr>
          <p:nvPr/>
        </p:nvCxnSpPr>
        <p:spPr>
          <a:xfrm flipH="1" flipV="1">
            <a:off x="6020790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0"/>
            <a:endCxn id="89" idx="2"/>
          </p:cNvCxnSpPr>
          <p:nvPr/>
        </p:nvCxnSpPr>
        <p:spPr>
          <a:xfrm flipV="1">
            <a:off x="5840103" y="4179252"/>
            <a:ext cx="0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520238" y="4479881"/>
            <a:ext cx="828440" cy="173728"/>
            <a:chOff x="4853621" y="2348983"/>
            <a:chExt cx="940689" cy="177420"/>
          </a:xfrm>
        </p:grpSpPr>
        <p:sp>
          <p:nvSpPr>
            <p:cNvPr id="73" name="矩形 72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313989" y="427172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86" name="直接箭头连接符 85"/>
          <p:cNvCxnSpPr>
            <a:stCxn id="59" idx="3"/>
            <a:endCxn id="74" idx="1"/>
          </p:cNvCxnSpPr>
          <p:nvPr/>
        </p:nvCxnSpPr>
        <p:spPr>
          <a:xfrm>
            <a:off x="4383551" y="4519120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6" idx="1"/>
            <a:endCxn id="84" idx="3"/>
          </p:cNvCxnSpPr>
          <p:nvPr/>
        </p:nvCxnSpPr>
        <p:spPr>
          <a:xfrm flipH="1">
            <a:off x="5348678" y="4519120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663917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81263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94160" y="159908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4953000" y="1843681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0579" y="18225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摘要</a:t>
            </a:r>
            <a:r>
              <a:rPr lang="zh-CN" altLang="en-US"/>
              <a:t>太</a:t>
            </a:r>
            <a:r>
              <a:rPr lang="zh-CN" altLang="en-US" smtClean="0"/>
              <a:t>短</a:t>
            </a:r>
            <a:endParaRPr lang="en-US" altLang="zh-CN" smtClean="0"/>
          </a:p>
          <a:p>
            <a:r>
              <a:rPr lang="zh-CN" altLang="en-US" smtClean="0"/>
              <a:t>增加国内的研究状况</a:t>
            </a:r>
            <a:endParaRPr lang="zh-CN" altLang="en-US"/>
          </a:p>
          <a:p>
            <a:r>
              <a:rPr lang="zh-CN" altLang="en-US"/>
              <a:t>将现有工作和自己的</a:t>
            </a:r>
            <a:r>
              <a:rPr lang="zh-CN" altLang="en-US"/>
              <a:t>工作</a:t>
            </a:r>
            <a:r>
              <a:rPr lang="zh-CN" altLang="en-US" smtClean="0"/>
              <a:t>分开</a:t>
            </a:r>
            <a:endParaRPr lang="en-US" altLang="zh-CN" smtClean="0"/>
          </a:p>
          <a:p>
            <a:r>
              <a:rPr lang="zh-CN" altLang="en-US"/>
              <a:t>每章节要提一下亮点</a:t>
            </a:r>
          </a:p>
          <a:p>
            <a:r>
              <a:rPr lang="zh-CN" altLang="en-US" smtClean="0"/>
              <a:t>增加</a:t>
            </a:r>
            <a:r>
              <a:rPr lang="zh-CN" altLang="en-US"/>
              <a:t>中文的相关参考文献</a:t>
            </a:r>
          </a:p>
          <a:p>
            <a:r>
              <a:rPr lang="zh-CN" altLang="en-US" smtClean="0"/>
              <a:t>简历</a:t>
            </a:r>
            <a:r>
              <a:rPr lang="zh-CN" altLang="en-US"/>
              <a:t>信息完善，工作经历，专利等</a:t>
            </a:r>
          </a:p>
        </p:txBody>
      </p:sp>
    </p:spTree>
    <p:extLst>
      <p:ext uri="{BB962C8B-B14F-4D97-AF65-F5344CB8AC3E}">
        <p14:creationId xmlns:p14="http://schemas.microsoft.com/office/powerpoint/2010/main" val="3742491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9504</TotalTime>
  <Words>2383</Words>
  <Application>Microsoft Office PowerPoint</Application>
  <PresentationFormat>宽屏</PresentationFormat>
  <Paragraphs>962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1177</cp:revision>
  <dcterms:created xsi:type="dcterms:W3CDTF">2014-07-24T15:03:51Z</dcterms:created>
  <dcterms:modified xsi:type="dcterms:W3CDTF">2014-11-17T08:57:19Z</dcterms:modified>
</cp:coreProperties>
</file>