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80" r:id="rId4"/>
    <p:sldId id="285" r:id="rId5"/>
    <p:sldId id="286" r:id="rId6"/>
    <p:sldId id="290" r:id="rId7"/>
    <p:sldId id="287" r:id="rId8"/>
    <p:sldId id="288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30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9" r:id="rId26"/>
    <p:sldId id="310" r:id="rId27"/>
    <p:sldId id="311" r:id="rId28"/>
    <p:sldId id="312" r:id="rId29"/>
    <p:sldId id="313" r:id="rId30"/>
    <p:sldId id="314" r:id="rId31"/>
    <p:sldId id="308" r:id="rId32"/>
    <p:sldId id="307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3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92217" y="2779904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2217" y="3310068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2217" y="3858192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533032" y="3575925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8533032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17788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517788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9374</TotalTime>
  <Words>2346</Words>
  <Application>Microsoft Office PowerPoint</Application>
  <PresentationFormat>宽屏</PresentationFormat>
  <Paragraphs>956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1174</cp:revision>
  <dcterms:created xsi:type="dcterms:W3CDTF">2014-07-24T15:03:51Z</dcterms:created>
  <dcterms:modified xsi:type="dcterms:W3CDTF">2014-11-13T10:01:43Z</dcterms:modified>
</cp:coreProperties>
</file>