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37" r:id="rId23"/>
    <p:sldId id="302" r:id="rId24"/>
    <p:sldId id="303" r:id="rId25"/>
    <p:sldId id="336" r:id="rId26"/>
    <p:sldId id="304" r:id="rId27"/>
    <p:sldId id="335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32" r:id="rId36"/>
    <p:sldId id="308" r:id="rId37"/>
    <p:sldId id="307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3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-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16985" y="214463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7665540" y="2260990"/>
            <a:ext cx="520812" cy="597388"/>
            <a:chOff x="3841638" y="2288687"/>
            <a:chExt cx="558912" cy="636948"/>
          </a:xfrm>
        </p:grpSpPr>
        <p:sp>
          <p:nvSpPr>
            <p:cNvPr id="192" name="矩形 191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774161" y="3831593"/>
            <a:ext cx="153331" cy="627631"/>
            <a:chOff x="2146188" y="2438034"/>
            <a:chExt cx="349362" cy="1194776"/>
          </a:xfrm>
        </p:grpSpPr>
        <p:sp>
          <p:nvSpPr>
            <p:cNvPr id="197" name="矩形 196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2361749" y="3574905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  <p:sp>
        <p:nvSpPr>
          <p:cNvPr id="52" name="矩形 51"/>
          <p:cNvSpPr/>
          <p:nvPr/>
        </p:nvSpPr>
        <p:spPr>
          <a:xfrm>
            <a:off x="8476872" y="3264348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14553" y="379724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57503" y="379724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43078" y="433014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76872" y="433993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8005108" y="401759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0"/>
          </p:cNvCxnSpPr>
          <p:nvPr/>
        </p:nvCxnSpPr>
        <p:spPr>
          <a:xfrm flipH="1" flipV="1">
            <a:off x="8529168" y="4017596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0"/>
          </p:cNvCxnSpPr>
          <p:nvPr/>
        </p:nvCxnSpPr>
        <p:spPr>
          <a:xfrm flipH="1" flipV="1">
            <a:off x="8857503" y="3484699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</p:cNvCxnSpPr>
          <p:nvPr/>
        </p:nvCxnSpPr>
        <p:spPr>
          <a:xfrm flipV="1">
            <a:off x="8376583" y="3484699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688646" y="454642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62" name="文本框 61"/>
          <p:cNvSpPr txBox="1"/>
          <p:nvPr/>
        </p:nvSpPr>
        <p:spPr>
          <a:xfrm>
            <a:off x="8428879" y="454642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63" name="文本框 62"/>
          <p:cNvSpPr txBox="1"/>
          <p:nvPr/>
        </p:nvSpPr>
        <p:spPr>
          <a:xfrm>
            <a:off x="8839812" y="400013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65" name="文本框 64"/>
          <p:cNvSpPr txBox="1"/>
          <p:nvPr/>
        </p:nvSpPr>
        <p:spPr>
          <a:xfrm>
            <a:off x="9440631" y="4339936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2. Build hash table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9845369" y="3755430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1. Build hash table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9484153" y="3903261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9054945" y="4457674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803495" y="454583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3. Probe 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7430890" y="4684336"/>
            <a:ext cx="313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478656" y="278085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52" idx="0"/>
            <a:endCxn id="71" idx="2"/>
          </p:cNvCxnSpPr>
          <p:nvPr/>
        </p:nvCxnSpPr>
        <p:spPr>
          <a:xfrm flipV="1">
            <a:off x="8738902" y="3001206"/>
            <a:ext cx="1784" cy="26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blipFill rotWithShape="0">
                <a:blip r:embed="rId2"/>
                <a:stretch>
                  <a:fillRect t="-3333" r="-44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102" t="-26667" r="-37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80669" y="311432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0669" y="2627701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22" idx="0"/>
          </p:cNvCxnSpPr>
          <p:nvPr/>
        </p:nvCxnSpPr>
        <p:spPr>
          <a:xfrm flipV="1">
            <a:off x="3772264" y="3359773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8066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0669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3772264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7518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0"/>
          </p:cNvCxnSpPr>
          <p:nvPr/>
        </p:nvCxnSpPr>
        <p:spPr>
          <a:xfrm flipV="1">
            <a:off x="2809113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4381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3976837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9" idx="2"/>
          </p:cNvCxnSpPr>
          <p:nvPr/>
        </p:nvCxnSpPr>
        <p:spPr>
          <a:xfrm flipV="1">
            <a:off x="3772264" y="2872293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3987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0668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6125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24" idx="2"/>
          </p:cNvCxnSpPr>
          <p:nvPr/>
        </p:nvCxnSpPr>
        <p:spPr>
          <a:xfrm flipV="1">
            <a:off x="2805582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21" idx="2"/>
          </p:cNvCxnSpPr>
          <p:nvPr/>
        </p:nvCxnSpPr>
        <p:spPr>
          <a:xfrm flipV="1">
            <a:off x="3772263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26" idx="2"/>
          </p:cNvCxnSpPr>
          <p:nvPr/>
        </p:nvCxnSpPr>
        <p:spPr>
          <a:xfrm flipH="1" flipV="1">
            <a:off x="4735414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81093" y="3114329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5" idx="0"/>
            <a:endCxn id="42" idx="2"/>
          </p:cNvCxnSpPr>
          <p:nvPr/>
        </p:nvCxnSpPr>
        <p:spPr>
          <a:xfrm flipH="1" flipV="1">
            <a:off x="7172688" y="3358921"/>
            <a:ext cx="1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8109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1094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0"/>
            <a:endCxn id="45" idx="2"/>
          </p:cNvCxnSpPr>
          <p:nvPr/>
        </p:nvCxnSpPr>
        <p:spPr>
          <a:xfrm flipV="1">
            <a:off x="7172689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17943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V="1">
            <a:off x="6209538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424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377262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4412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093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56550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2" idx="0"/>
            <a:endCxn id="47" idx="2"/>
          </p:cNvCxnSpPr>
          <p:nvPr/>
        </p:nvCxnSpPr>
        <p:spPr>
          <a:xfrm flipV="1">
            <a:off x="6206007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44" idx="2"/>
          </p:cNvCxnSpPr>
          <p:nvPr/>
        </p:nvCxnSpPr>
        <p:spPr>
          <a:xfrm flipV="1">
            <a:off x="7172688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0"/>
            <a:endCxn id="49" idx="2"/>
          </p:cNvCxnSpPr>
          <p:nvPr/>
        </p:nvCxnSpPr>
        <p:spPr>
          <a:xfrm flipH="1" flipV="1">
            <a:off x="8135839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81093" y="5073475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9" idx="0"/>
            <a:endCxn id="52" idx="2"/>
          </p:cNvCxnSpPr>
          <p:nvPr/>
        </p:nvCxnSpPr>
        <p:spPr>
          <a:xfrm flipH="1" flipV="1">
            <a:off x="6206007" y="4829029"/>
            <a:ext cx="966681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3" idx="2"/>
          </p:cNvCxnSpPr>
          <p:nvPr/>
        </p:nvCxnSpPr>
        <p:spPr>
          <a:xfrm flipV="1">
            <a:off x="7172688" y="4829029"/>
            <a:ext cx="0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0"/>
            <a:endCxn id="54" idx="2"/>
          </p:cNvCxnSpPr>
          <p:nvPr/>
        </p:nvCxnSpPr>
        <p:spPr>
          <a:xfrm flipV="1">
            <a:off x="7172688" y="4829029"/>
            <a:ext cx="975457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47900" y="2304990"/>
            <a:ext cx="1120886" cy="1387962"/>
            <a:chOff x="4934733" y="2879238"/>
            <a:chExt cx="3434826" cy="1524264"/>
          </a:xfrm>
        </p:grpSpPr>
        <p:sp>
          <p:nvSpPr>
            <p:cNvPr id="4" name="矩形 3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203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636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59286" y="2304990"/>
            <a:ext cx="1447801" cy="1387962"/>
            <a:chOff x="4934733" y="2879238"/>
            <a:chExt cx="3434826" cy="1524264"/>
          </a:xfrm>
        </p:grpSpPr>
        <p:sp>
          <p:nvSpPr>
            <p:cNvPr id="16" name="矩形 15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695700" y="2156009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10025" y="2156008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2128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561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5994" y="1821675"/>
            <a:ext cx="105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Group colums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3557179" y="1821675"/>
            <a:ext cx="141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colums</a:t>
            </a:r>
            <a:endParaRPr lang="zh-CN" altLang="en-US" sz="1200"/>
          </a:p>
        </p:txBody>
      </p:sp>
      <p:sp>
        <p:nvSpPr>
          <p:cNvPr id="57" name="文本框 56"/>
          <p:cNvSpPr txBox="1"/>
          <p:nvPr/>
        </p:nvSpPr>
        <p:spPr>
          <a:xfrm>
            <a:off x="2589236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2923914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589622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3924300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4246649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col3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4581327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col4</a:t>
            </a:r>
            <a:endParaRPr lang="zh-CN" altLang="en-US" sz="1200"/>
          </a:p>
        </p:txBody>
      </p:sp>
      <p:cxnSp>
        <p:nvCxnSpPr>
          <p:cNvPr id="65" name="直接箭头连接符 64"/>
          <p:cNvCxnSpPr>
            <a:stCxn id="4" idx="3"/>
            <a:endCxn id="16" idx="1"/>
          </p:cNvCxnSpPr>
          <p:nvPr/>
        </p:nvCxnSpPr>
        <p:spPr>
          <a:xfrm>
            <a:off x="3368786" y="239173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68661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46075" y="3816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5" idx="3"/>
            <a:endCxn id="17" idx="1"/>
          </p:cNvCxnSpPr>
          <p:nvPr/>
        </p:nvCxnSpPr>
        <p:spPr>
          <a:xfrm>
            <a:off x="3368786" y="256523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366679" y="273872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366679" y="291222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82665" y="308571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382665" y="325921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380558" y="343270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380558" y="360620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5228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817" y="210977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1"/>
          </p:cNvCxnSpPr>
          <p:nvPr/>
        </p:nvCxnSpPr>
        <p:spPr>
          <a:xfrm flipV="1">
            <a:off x="2534068" y="2232075"/>
            <a:ext cx="683749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70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24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20959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27088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795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5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09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41744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47873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18" idx="3"/>
          </p:cNvCxnSpPr>
          <p:nvPr/>
        </p:nvCxnSpPr>
        <p:spPr>
          <a:xfrm flipH="1" flipV="1">
            <a:off x="3935497" y="2232075"/>
            <a:ext cx="671138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43895" y="257724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937646" y="2378617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 flipV="1">
            <a:off x="2892908" y="2664109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 flipV="1">
            <a:off x="3972335" y="2664109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17817" y="169679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3576657" y="1941387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143895" y="2997947"/>
            <a:ext cx="828440" cy="106901"/>
            <a:chOff x="4853621" y="2348983"/>
            <a:chExt cx="940689" cy="177420"/>
          </a:xfrm>
        </p:grpSpPr>
        <p:sp>
          <p:nvSpPr>
            <p:cNvPr id="91" name="矩形 90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947215" y="2808466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06" name="直接箭头连接符 105"/>
          <p:cNvCxnSpPr>
            <a:stCxn id="17" idx="3"/>
            <a:endCxn id="92" idx="1"/>
          </p:cNvCxnSpPr>
          <p:nvPr/>
        </p:nvCxnSpPr>
        <p:spPr>
          <a:xfrm>
            <a:off x="2892908" y="2835559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4" idx="1"/>
            <a:endCxn id="104" idx="3"/>
          </p:cNvCxnSpPr>
          <p:nvPr/>
        </p:nvCxnSpPr>
        <p:spPr>
          <a:xfrm flipH="1">
            <a:off x="3972335" y="2835559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42466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37078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8" idx="0"/>
            <a:endCxn id="109" idx="2"/>
          </p:cNvCxnSpPr>
          <p:nvPr/>
        </p:nvCxnSpPr>
        <p:spPr>
          <a:xfrm flipH="1" flipV="1">
            <a:off x="2095918" y="4943132"/>
            <a:ext cx="5388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43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996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1" idx="0"/>
          </p:cNvCxnSpPr>
          <p:nvPr/>
        </p:nvCxnSpPr>
        <p:spPr>
          <a:xfrm flipV="1">
            <a:off x="16631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0"/>
          </p:cNvCxnSpPr>
          <p:nvPr/>
        </p:nvCxnSpPr>
        <p:spPr>
          <a:xfrm flipH="1" flipV="1">
            <a:off x="22760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815033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828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781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6" idx="0"/>
          </p:cNvCxnSpPr>
          <p:nvPr/>
        </p:nvCxnSpPr>
        <p:spPr>
          <a:xfrm flipV="1">
            <a:off x="37416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7" idx="0"/>
          </p:cNvCxnSpPr>
          <p:nvPr/>
        </p:nvCxnSpPr>
        <p:spPr>
          <a:xfrm flipH="1" flipV="1">
            <a:off x="43545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0"/>
            <a:endCxn id="155" idx="2"/>
          </p:cNvCxnSpPr>
          <p:nvPr/>
        </p:nvCxnSpPr>
        <p:spPr>
          <a:xfrm flipH="1" flipV="1">
            <a:off x="4171180" y="4943132"/>
            <a:ext cx="2693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711133" y="5166006"/>
            <a:ext cx="828440" cy="173728"/>
            <a:chOff x="4853621" y="2348983"/>
            <a:chExt cx="940689" cy="177420"/>
          </a:xfrm>
        </p:grpSpPr>
        <p:sp>
          <p:nvSpPr>
            <p:cNvPr id="122" name="矩形 121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504884" y="4967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135" name="直接箭头连接符 134"/>
          <p:cNvCxnSpPr>
            <a:stCxn id="108" idx="3"/>
            <a:endCxn id="123" idx="1"/>
          </p:cNvCxnSpPr>
          <p:nvPr/>
        </p:nvCxnSpPr>
        <p:spPr>
          <a:xfrm flipV="1">
            <a:off x="2460146" y="5252870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5" idx="1"/>
            <a:endCxn id="133" idx="3"/>
          </p:cNvCxnSpPr>
          <p:nvPr/>
        </p:nvCxnSpPr>
        <p:spPr>
          <a:xfrm flipH="1" flipV="1">
            <a:off x="3539573" y="5252870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2711133" y="5586708"/>
            <a:ext cx="828440" cy="106901"/>
            <a:chOff x="4853621" y="2348983"/>
            <a:chExt cx="940689" cy="177420"/>
          </a:xfrm>
        </p:grpSpPr>
        <p:sp>
          <p:nvSpPr>
            <p:cNvPr id="140" name="矩形 139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2514453" y="539722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53" name="直接箭头连接符 152"/>
          <p:cNvCxnSpPr>
            <a:stCxn id="108" idx="3"/>
            <a:endCxn id="141" idx="1"/>
          </p:cNvCxnSpPr>
          <p:nvPr/>
        </p:nvCxnSpPr>
        <p:spPr>
          <a:xfrm>
            <a:off x="2460146" y="5424320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5" idx="1"/>
            <a:endCxn id="151" idx="3"/>
          </p:cNvCxnSpPr>
          <p:nvPr/>
        </p:nvCxnSpPr>
        <p:spPr>
          <a:xfrm flipH="1">
            <a:off x="3539573" y="5424320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12340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55" idx="2"/>
          </p:cNvCxnSpPr>
          <p:nvPr/>
        </p:nvCxnSpPr>
        <p:spPr>
          <a:xfrm flipV="1">
            <a:off x="4024711" y="205952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</a:t>
            </a:r>
            <a:r>
              <a:rPr lang="en-US" altLang="zh-CN" sz="900" smtClean="0">
                <a:solidFill>
                  <a:schemeClr val="tx1"/>
                </a:solidFill>
              </a:rPr>
              <a:t>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5998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78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</a:t>
            </a:r>
            <a:r>
              <a:rPr lang="en-US" altLang="zh-CN" sz="900" smtClean="0">
                <a:solidFill>
                  <a:schemeClr val="tx1"/>
                </a:solidFill>
              </a:rPr>
              <a:t>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913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V="1">
            <a:off x="550262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611552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5" idx="2"/>
          </p:cNvCxnSpPr>
          <p:nvPr/>
        </p:nvCxnSpPr>
        <p:spPr>
          <a:xfrm flipH="1" flipV="1">
            <a:off x="4953000" y="205952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64167" y="2540880"/>
            <a:ext cx="413564" cy="173728"/>
            <a:chOff x="4853621" y="2348983"/>
            <a:chExt cx="469600" cy="177420"/>
          </a:xfrm>
        </p:grpSpPr>
        <p:sp>
          <p:nvSpPr>
            <p:cNvPr id="17" name="矩形 1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90249" y="229592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</a:t>
            </a:r>
            <a:r>
              <a:rPr lang="en-US" altLang="zh-CN" sz="900" smtClean="0"/>
              <a:t> </a:t>
            </a:r>
            <a:r>
              <a:rPr lang="en-US" altLang="zh-CN" sz="900" smtClean="0"/>
              <a:t>Hash Table</a:t>
            </a:r>
            <a:endParaRPr lang="zh-CN" altLang="en-US" sz="900"/>
          </a:p>
        </p:txBody>
      </p:sp>
      <p:cxnSp>
        <p:nvCxnSpPr>
          <p:cNvPr id="30" name="直接箭头连接符 29"/>
          <p:cNvCxnSpPr>
            <a:stCxn id="3" idx="3"/>
            <a:endCxn id="18" idx="1"/>
          </p:cNvCxnSpPr>
          <p:nvPr/>
        </p:nvCxnSpPr>
        <p:spPr>
          <a:xfrm>
            <a:off x="4383551" y="262355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94160" y="137070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55" idx="0"/>
            <a:endCxn id="32" idx="2"/>
          </p:cNvCxnSpPr>
          <p:nvPr/>
        </p:nvCxnSpPr>
        <p:spPr>
          <a:xfrm flipV="1">
            <a:off x="4953000" y="161529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20218" y="2540880"/>
            <a:ext cx="413564" cy="173728"/>
            <a:chOff x="4853621" y="2348983"/>
            <a:chExt cx="469600" cy="177420"/>
          </a:xfrm>
        </p:grpSpPr>
        <p:sp>
          <p:nvSpPr>
            <p:cNvPr id="37" name="矩形 3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6300" y="229592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</a:t>
            </a:r>
            <a:r>
              <a:rPr lang="en-US" altLang="zh-CN" sz="900" smtClean="0"/>
              <a:t> </a:t>
            </a:r>
            <a:r>
              <a:rPr lang="en-US" altLang="zh-CN" sz="900" smtClean="0"/>
              <a:t>Hash Table</a:t>
            </a:r>
            <a:endParaRPr lang="zh-CN" altLang="en-US" sz="900"/>
          </a:p>
        </p:txBody>
      </p:sp>
      <p:cxnSp>
        <p:nvCxnSpPr>
          <p:cNvPr id="44" name="直接箭头连接符 43"/>
          <p:cNvCxnSpPr>
            <a:stCxn id="10" idx="3"/>
            <a:endCxn id="38" idx="1"/>
          </p:cNvCxnSpPr>
          <p:nvPr/>
        </p:nvCxnSpPr>
        <p:spPr>
          <a:xfrm>
            <a:off x="6293678" y="262355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94160" y="181493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01209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0"/>
            <a:endCxn id="144" idx="2"/>
          </p:cNvCxnSpPr>
          <p:nvPr/>
        </p:nvCxnSpPr>
        <p:spPr>
          <a:xfrm flipV="1">
            <a:off x="4060049" y="438753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6305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57455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4" idx="0"/>
          </p:cNvCxnSpPr>
          <p:nvPr/>
        </p:nvCxnSpPr>
        <p:spPr>
          <a:xfrm flipV="1">
            <a:off x="362189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0"/>
          </p:cNvCxnSpPr>
          <p:nvPr/>
        </p:nvCxnSpPr>
        <p:spPr>
          <a:xfrm flipH="1" flipV="1">
            <a:off x="4234803" y="5073859"/>
            <a:ext cx="281492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11336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911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0193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19" idx="0"/>
          </p:cNvCxnSpPr>
          <p:nvPr/>
        </p:nvCxnSpPr>
        <p:spPr>
          <a:xfrm flipV="1">
            <a:off x="553795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0" idx="0"/>
          </p:cNvCxnSpPr>
          <p:nvPr/>
        </p:nvCxnSpPr>
        <p:spPr>
          <a:xfrm flipH="1" flipV="1">
            <a:off x="6150863" y="5073859"/>
            <a:ext cx="27817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8" idx="0"/>
            <a:endCxn id="144" idx="2"/>
          </p:cNvCxnSpPr>
          <p:nvPr/>
        </p:nvCxnSpPr>
        <p:spPr>
          <a:xfrm flipH="1" flipV="1">
            <a:off x="4988338" y="438753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599505" y="4868890"/>
            <a:ext cx="413564" cy="173728"/>
            <a:chOff x="4853621" y="2348983"/>
            <a:chExt cx="469600" cy="177420"/>
          </a:xfrm>
        </p:grpSpPr>
        <p:sp>
          <p:nvSpPr>
            <p:cNvPr id="125" name="矩形 124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425587" y="462393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</a:t>
            </a:r>
            <a:r>
              <a:rPr lang="en-US" altLang="zh-CN" sz="900" smtClean="0"/>
              <a:t> </a:t>
            </a:r>
            <a:r>
              <a:rPr lang="en-US" altLang="zh-CN" sz="900" smtClean="0"/>
              <a:t>Hash Table</a:t>
            </a:r>
            <a:endParaRPr lang="zh-CN" altLang="en-US" sz="900"/>
          </a:p>
        </p:txBody>
      </p:sp>
      <p:cxnSp>
        <p:nvCxnSpPr>
          <p:cNvPr id="132" name="直接箭头连接符 131"/>
          <p:cNvCxnSpPr>
            <a:stCxn id="112" idx="3"/>
            <a:endCxn id="126" idx="1"/>
          </p:cNvCxnSpPr>
          <p:nvPr/>
        </p:nvCxnSpPr>
        <p:spPr>
          <a:xfrm>
            <a:off x="4418889" y="495156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629498" y="369871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直接箭头连接符 133"/>
          <p:cNvCxnSpPr>
            <a:stCxn id="144" idx="0"/>
            <a:endCxn id="133" idx="2"/>
          </p:cNvCxnSpPr>
          <p:nvPr/>
        </p:nvCxnSpPr>
        <p:spPr>
          <a:xfrm flipV="1">
            <a:off x="4988338" y="394330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555556" y="4868890"/>
            <a:ext cx="413564" cy="173728"/>
            <a:chOff x="4853621" y="2348983"/>
            <a:chExt cx="469600" cy="177420"/>
          </a:xfrm>
        </p:grpSpPr>
        <p:sp>
          <p:nvSpPr>
            <p:cNvPr id="136" name="矩形 1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6381638" y="462393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</a:t>
            </a:r>
            <a:r>
              <a:rPr lang="en-US" altLang="zh-CN" sz="900" smtClean="0"/>
              <a:t> </a:t>
            </a:r>
            <a:r>
              <a:rPr lang="en-US" altLang="zh-CN" sz="900" smtClean="0"/>
              <a:t>Hash Table</a:t>
            </a:r>
            <a:endParaRPr lang="zh-CN" altLang="en-US" sz="900"/>
          </a:p>
        </p:txBody>
      </p:sp>
      <p:cxnSp>
        <p:nvCxnSpPr>
          <p:cNvPr id="143" name="直接箭头连接符 142"/>
          <p:cNvCxnSpPr>
            <a:stCxn id="118" idx="3"/>
            <a:endCxn id="137" idx="1"/>
          </p:cNvCxnSpPr>
          <p:nvPr/>
        </p:nvCxnSpPr>
        <p:spPr>
          <a:xfrm>
            <a:off x="6329016" y="495156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629498" y="414294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242989" y="584096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5" idx="0"/>
            <a:endCxn id="115" idx="2"/>
          </p:cNvCxnSpPr>
          <p:nvPr/>
        </p:nvCxnSpPr>
        <p:spPr>
          <a:xfrm flipH="1" flipV="1">
            <a:off x="4516295" y="5563043"/>
            <a:ext cx="108553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0"/>
            <a:endCxn id="120" idx="2"/>
          </p:cNvCxnSpPr>
          <p:nvPr/>
        </p:nvCxnSpPr>
        <p:spPr>
          <a:xfrm flipV="1">
            <a:off x="5601829" y="5563043"/>
            <a:ext cx="82720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23071" y="582930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149" idx="0"/>
            <a:endCxn id="114" idx="2"/>
          </p:cNvCxnSpPr>
          <p:nvPr/>
        </p:nvCxnSpPr>
        <p:spPr>
          <a:xfrm flipH="1" flipV="1">
            <a:off x="3621899" y="5563043"/>
            <a:ext cx="860012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9" idx="0"/>
            <a:endCxn id="119" idx="2"/>
          </p:cNvCxnSpPr>
          <p:nvPr/>
        </p:nvCxnSpPr>
        <p:spPr>
          <a:xfrm flipV="1">
            <a:off x="4481911" y="5563043"/>
            <a:ext cx="1056048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10426</TotalTime>
  <Words>2536</Words>
  <Application>Microsoft Office PowerPoint</Application>
  <PresentationFormat>宽屏</PresentationFormat>
  <Paragraphs>1050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1244</cp:revision>
  <dcterms:created xsi:type="dcterms:W3CDTF">2014-07-24T15:03:51Z</dcterms:created>
  <dcterms:modified xsi:type="dcterms:W3CDTF">2014-11-22T10:38:43Z</dcterms:modified>
</cp:coreProperties>
</file>