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333" r:id="rId4"/>
    <p:sldId id="280" r:id="rId5"/>
    <p:sldId id="285" r:id="rId6"/>
    <p:sldId id="286" r:id="rId7"/>
    <p:sldId id="290" r:id="rId8"/>
    <p:sldId id="287" r:id="rId9"/>
    <p:sldId id="288" r:id="rId10"/>
    <p:sldId id="291" r:id="rId11"/>
    <p:sldId id="289" r:id="rId12"/>
    <p:sldId id="292" r:id="rId13"/>
    <p:sldId id="293" r:id="rId14"/>
    <p:sldId id="294" r:id="rId15"/>
    <p:sldId id="295" r:id="rId16"/>
    <p:sldId id="296" r:id="rId17"/>
    <p:sldId id="297" r:id="rId18"/>
    <p:sldId id="306" r:id="rId19"/>
    <p:sldId id="299" r:id="rId20"/>
    <p:sldId id="300" r:id="rId21"/>
    <p:sldId id="301" r:id="rId22"/>
    <p:sldId id="337" r:id="rId23"/>
    <p:sldId id="302" r:id="rId24"/>
    <p:sldId id="303" r:id="rId25"/>
    <p:sldId id="336" r:id="rId26"/>
    <p:sldId id="304" r:id="rId27"/>
    <p:sldId id="335" r:id="rId28"/>
    <p:sldId id="305" r:id="rId29"/>
    <p:sldId id="309" r:id="rId30"/>
    <p:sldId id="310" r:id="rId31"/>
    <p:sldId id="311" r:id="rId32"/>
    <p:sldId id="312" r:id="rId33"/>
    <p:sldId id="313" r:id="rId34"/>
    <p:sldId id="314" r:id="rId35"/>
    <p:sldId id="332" r:id="rId36"/>
    <p:sldId id="308" r:id="rId37"/>
    <p:sldId id="307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31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83" autoAdjust="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46893" y="2320474"/>
            <a:ext cx="3248444" cy="2014858"/>
            <a:chOff x="1846893" y="2320474"/>
            <a:chExt cx="3248444" cy="1741060"/>
          </a:xfrm>
        </p:grpSpPr>
        <p:grpSp>
          <p:nvGrpSpPr>
            <p:cNvPr id="21" name="组合 20"/>
            <p:cNvGrpSpPr/>
            <p:nvPr/>
          </p:nvGrpSpPr>
          <p:grpSpPr>
            <a:xfrm>
              <a:off x="2038350" y="2653554"/>
              <a:ext cx="540748" cy="974428"/>
              <a:chOff x="6965153" y="2630436"/>
              <a:chExt cx="426251" cy="1740312"/>
            </a:xfrm>
            <a:solidFill>
              <a:schemeClr val="bg2"/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6965157" y="2630436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65153" y="2847975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965153" y="3065514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965153" y="3283053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965153" y="3500592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965153" y="3718131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965153" y="3935670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965153" y="4153209"/>
                <a:ext cx="426247" cy="217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846893" y="3706970"/>
              <a:ext cx="979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String Segment</a:t>
              </a:r>
              <a:endParaRPr lang="zh-CN" altLang="en-US" sz="1000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316522" y="2320848"/>
              <a:ext cx="1778815" cy="1740686"/>
              <a:chOff x="9574985" y="2717323"/>
              <a:chExt cx="1778815" cy="174068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9574992" y="2717697"/>
                <a:ext cx="1778808" cy="17403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altLang="zh-CN" sz="1200" dirty="0" smtClean="0">
                    <a:solidFill>
                      <a:schemeClr val="tx1"/>
                    </a:solidFill>
                  </a:rPr>
                  <a:t>heap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994092" y="2717323"/>
                <a:ext cx="940608" cy="2179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This is a test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934700" y="2717697"/>
                <a:ext cx="419100" cy="21753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hello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574985" y="2934934"/>
                <a:ext cx="645337" cy="2301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world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994092" y="3392948"/>
                <a:ext cx="1359708" cy="219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 smtClean="0">
                    <a:solidFill>
                      <a:schemeClr val="tx1"/>
                    </a:solidFill>
                  </a:rPr>
                  <a:t>This is a long string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220322" y="2934934"/>
                <a:ext cx="1133478" cy="230191"/>
              </a:xfrm>
              <a:prstGeom prst="rect">
                <a:avLst/>
              </a:prstGeom>
              <a:pattFill prst="lt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574985" y="3382036"/>
                <a:ext cx="419108" cy="230191"/>
              </a:xfrm>
              <a:prstGeom prst="rect">
                <a:avLst/>
              </a:prstGeom>
              <a:pattFill prst="lt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9574985" y="3163059"/>
                <a:ext cx="1778815" cy="230191"/>
              </a:xfrm>
              <a:prstGeom prst="rect">
                <a:avLst/>
              </a:prstGeom>
              <a:pattFill prst="lt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肘形连接符 41"/>
            <p:cNvCxnSpPr>
              <a:stCxn id="29" idx="3"/>
              <a:endCxn id="38" idx="1"/>
            </p:cNvCxnSpPr>
            <p:nvPr/>
          </p:nvCxnSpPr>
          <p:spPr>
            <a:xfrm flipV="1">
              <a:off x="2579093" y="3106300"/>
              <a:ext cx="1156536" cy="4607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23" idx="3"/>
              <a:endCxn id="36" idx="0"/>
            </p:cNvCxnSpPr>
            <p:nvPr/>
          </p:nvCxnSpPr>
          <p:spPr>
            <a:xfrm flipV="1">
              <a:off x="2579093" y="2321222"/>
              <a:ext cx="2306694" cy="515038"/>
            </a:xfrm>
            <a:prstGeom prst="bentConnector4">
              <a:avLst>
                <a:gd name="adj1" fmla="val 24399"/>
                <a:gd name="adj2" fmla="val 1443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3316522" y="2320474"/>
              <a:ext cx="419107" cy="22675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head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肘形连接符 43"/>
            <p:cNvCxnSpPr>
              <a:stCxn id="22" idx="3"/>
              <a:endCxn id="35" idx="1"/>
            </p:cNvCxnSpPr>
            <p:nvPr/>
          </p:nvCxnSpPr>
          <p:spPr>
            <a:xfrm flipV="1">
              <a:off x="2579098" y="2429805"/>
              <a:ext cx="1156531" cy="284651"/>
            </a:xfrm>
            <a:prstGeom prst="bentConnector3">
              <a:avLst>
                <a:gd name="adj1" fmla="val 327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7957457" y="2779904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57457" y="3310068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57457" y="4323862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87463" y="3575925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587463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147676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147676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771655" y="3045761"/>
            <a:ext cx="3751532" cy="2657030"/>
            <a:chOff x="1771655" y="2282079"/>
            <a:chExt cx="3751532" cy="3420712"/>
          </a:xfrm>
        </p:grpSpPr>
        <p:sp>
          <p:nvSpPr>
            <p:cNvPr id="3" name="矩形 2"/>
            <p:cNvSpPr/>
            <p:nvPr/>
          </p:nvSpPr>
          <p:spPr>
            <a:xfrm>
              <a:off x="1771655" y="2282079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SQL parser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71655" y="2729754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SQL verify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71655" y="3177429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SQL optimizer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71655" y="3642194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Vector plan </a:t>
              </a:r>
              <a:r>
                <a:rPr lang="en-US" altLang="zh-CN" sz="1200" dirty="0">
                  <a:solidFill>
                    <a:schemeClr val="tx1"/>
                  </a:solidFill>
                </a:rPr>
                <a:t>generator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71656" y="5088040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Parallel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executor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3" idx="2"/>
              <a:endCxn id="4" idx="0"/>
            </p:cNvCxnSpPr>
            <p:nvPr/>
          </p:nvCxnSpPr>
          <p:spPr>
            <a:xfrm>
              <a:off x="2609853" y="2571751"/>
              <a:ext cx="0" cy="158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2"/>
              <a:endCxn id="5" idx="0"/>
            </p:cNvCxnSpPr>
            <p:nvPr/>
          </p:nvCxnSpPr>
          <p:spPr>
            <a:xfrm>
              <a:off x="2609853" y="3019426"/>
              <a:ext cx="0" cy="158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2609853" y="3467101"/>
              <a:ext cx="0" cy="175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2"/>
              <a:endCxn id="35" idx="0"/>
            </p:cNvCxnSpPr>
            <p:nvPr/>
          </p:nvCxnSpPr>
          <p:spPr>
            <a:xfrm>
              <a:off x="2609853" y="3931866"/>
              <a:ext cx="0" cy="169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771656" y="4592738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Parallel Rewriter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21" idx="2"/>
              <a:endCxn id="7" idx="0"/>
            </p:cNvCxnSpPr>
            <p:nvPr/>
          </p:nvCxnSpPr>
          <p:spPr>
            <a:xfrm>
              <a:off x="2609854" y="4882410"/>
              <a:ext cx="0" cy="205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846792" y="5088040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Parallel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executor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41" idx="2"/>
              <a:endCxn id="33" idx="0"/>
            </p:cNvCxnSpPr>
            <p:nvPr/>
          </p:nvCxnSpPr>
          <p:spPr>
            <a:xfrm>
              <a:off x="4684990" y="4390752"/>
              <a:ext cx="0" cy="221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846792" y="4611788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Parallel Rewriter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33" idx="2"/>
              <a:endCxn id="28" idx="0"/>
            </p:cNvCxnSpPr>
            <p:nvPr/>
          </p:nvCxnSpPr>
          <p:spPr>
            <a:xfrm>
              <a:off x="4684990" y="4901460"/>
              <a:ext cx="0" cy="186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771655" y="4101080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Distributed Rewriter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5" idx="2"/>
              <a:endCxn id="21" idx="0"/>
            </p:cNvCxnSpPr>
            <p:nvPr/>
          </p:nvCxnSpPr>
          <p:spPr>
            <a:xfrm>
              <a:off x="2609853" y="4390752"/>
              <a:ext cx="1" cy="201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846792" y="4101080"/>
              <a:ext cx="1676395" cy="289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Receive Query Sub Plan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>
              <a:stCxn id="35" idx="3"/>
              <a:endCxn id="41" idx="1"/>
            </p:cNvCxnSpPr>
            <p:nvPr/>
          </p:nvCxnSpPr>
          <p:spPr>
            <a:xfrm>
              <a:off x="3448050" y="4245916"/>
              <a:ext cx="39874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2299607" y="5425792"/>
              <a:ext cx="6204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master</a:t>
              </a:r>
              <a:endParaRPr lang="zh-CN" altLang="en-US" sz="12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467430" y="5425792"/>
              <a:ext cx="496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slave</a:t>
              </a:r>
              <a:endParaRPr lang="zh-CN" altLang="en-US" sz="1200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7957457" y="3815931"/>
            <a:ext cx="1415143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select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602707" y="4084084"/>
            <a:ext cx="0" cy="240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162920" y="4101080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next</a:t>
            </a:r>
            <a:endParaRPr lang="zh-CN" altLang="en-US" sz="1000" i="1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8758372" y="4081788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764629" y="3586181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758372" y="3067993"/>
            <a:ext cx="0" cy="24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780144" y="3076872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8770911" y="3565808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8768739" y="4089361"/>
            <a:ext cx="669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smtClean="0"/>
              <a:t>rowset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559323" y="4743194"/>
            <a:ext cx="611119" cy="421635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397417" y="4743195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975784" y="3578993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99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2" y="3064464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802423" y="3562679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397418" y="2398478"/>
            <a:ext cx="621470" cy="421634"/>
            <a:chOff x="3616479" y="3033536"/>
            <a:chExt cx="1653567" cy="194967"/>
          </a:xfrm>
          <a:solidFill>
            <a:schemeClr val="bg2">
              <a:lumMod val="75000"/>
            </a:schemeClr>
          </a:solidFill>
        </p:grpSpPr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4" y="4464386"/>
            <a:ext cx="210815" cy="18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6795" y="4464385"/>
            <a:ext cx="211358" cy="17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7" idx="1"/>
          </p:cNvCxnSpPr>
          <p:nvPr/>
        </p:nvCxnSpPr>
        <p:spPr>
          <a:xfrm flipV="1">
            <a:off x="3286517" y="4100546"/>
            <a:ext cx="3" cy="158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9" y="3265234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801" y="3247652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6" idx="1"/>
          </p:cNvCxnSpPr>
          <p:nvPr/>
        </p:nvCxnSpPr>
        <p:spPr>
          <a:xfrm flipV="1">
            <a:off x="3708153" y="2920031"/>
            <a:ext cx="1" cy="14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2912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27933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1593986" y="2317964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sz="14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400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sz="14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53446" y="4640099"/>
            <a:ext cx="144973" cy="604965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200018" y="4804081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91" name="组合 190"/>
          <p:cNvGrpSpPr/>
          <p:nvPr/>
        </p:nvGrpSpPr>
        <p:grpSpPr>
          <a:xfrm>
            <a:off x="7665540" y="2260990"/>
            <a:ext cx="520812" cy="597388"/>
            <a:chOff x="3841638" y="2288687"/>
            <a:chExt cx="558912" cy="636948"/>
          </a:xfrm>
        </p:grpSpPr>
        <p:sp>
          <p:nvSpPr>
            <p:cNvPr id="192" name="矩形 191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37307" y="1449183"/>
            <a:ext cx="4482446" cy="4151517"/>
            <a:chOff x="1237307" y="1449183"/>
            <a:chExt cx="4482446" cy="3709899"/>
          </a:xfrm>
        </p:grpSpPr>
        <p:grpSp>
          <p:nvGrpSpPr>
            <p:cNvPr id="7" name="组合 6"/>
            <p:cNvGrpSpPr/>
            <p:nvPr/>
          </p:nvGrpSpPr>
          <p:grpSpPr>
            <a:xfrm>
              <a:off x="3398340" y="1797505"/>
              <a:ext cx="520812" cy="597388"/>
              <a:chOff x="3841638" y="2288687"/>
              <a:chExt cx="558912" cy="63694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98340" y="2394893"/>
              <a:ext cx="520812" cy="597388"/>
              <a:chOff x="3841638" y="2288687"/>
              <a:chExt cx="558912" cy="636948"/>
            </a:xfrm>
            <a:solidFill>
              <a:schemeClr val="bg1">
                <a:lumMod val="75000"/>
              </a:schemeClr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398340" y="2992281"/>
              <a:ext cx="520812" cy="597388"/>
              <a:chOff x="3841638" y="2288687"/>
              <a:chExt cx="558912" cy="636948"/>
            </a:xfrm>
            <a:solidFill>
              <a:schemeClr val="bg1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398340" y="3589669"/>
              <a:ext cx="520812" cy="597388"/>
              <a:chOff x="3841638" y="2288687"/>
              <a:chExt cx="558912" cy="636948"/>
            </a:xfrm>
            <a:solidFill>
              <a:schemeClr val="bg1">
                <a:lumMod val="75000"/>
              </a:schemeClr>
            </a:solidFill>
          </p:grpSpPr>
          <p:sp>
            <p:nvSpPr>
              <p:cNvPr id="19" name="矩形 18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703015" y="2096199"/>
              <a:ext cx="349362" cy="1194776"/>
              <a:chOff x="2146188" y="2438034"/>
              <a:chExt cx="349362" cy="119477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46188" y="2438034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146188" y="2587381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146188" y="2736728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146188" y="2886075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46188" y="3035422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146188" y="3184769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146188" y="3334116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146188" y="3483463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398340" y="4187057"/>
              <a:ext cx="520812" cy="597388"/>
              <a:chOff x="3841638" y="2288687"/>
              <a:chExt cx="558912" cy="636948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3841638" y="2288687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hash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841638" y="2447924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key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41638" y="2607161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value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41638" y="2766398"/>
                <a:ext cx="558912" cy="1592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smtClean="0">
                    <a:solidFill>
                      <a:schemeClr val="tx1"/>
                    </a:solidFill>
                  </a:rPr>
                  <a:t>next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肘形连接符 37"/>
            <p:cNvCxnSpPr>
              <a:stCxn id="24" idx="3"/>
              <a:endCxn id="3" idx="1"/>
            </p:cNvCxnSpPr>
            <p:nvPr/>
          </p:nvCxnSpPr>
          <p:spPr>
            <a:xfrm flipV="1">
              <a:off x="3052377" y="1872179"/>
              <a:ext cx="345963" cy="448041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28" idx="3"/>
              <a:endCxn id="9" idx="1"/>
            </p:cNvCxnSpPr>
            <p:nvPr/>
          </p:nvCxnSpPr>
          <p:spPr>
            <a:xfrm flipV="1">
              <a:off x="3052377" y="2469567"/>
              <a:ext cx="345963" cy="448041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12" idx="3"/>
              <a:endCxn id="19" idx="1"/>
            </p:cNvCxnSpPr>
            <p:nvPr/>
          </p:nvCxnSpPr>
          <p:spPr>
            <a:xfrm flipH="1">
              <a:off x="3398340" y="2917608"/>
              <a:ext cx="520812" cy="746735"/>
            </a:xfrm>
            <a:prstGeom prst="curvedConnector5">
              <a:avLst>
                <a:gd name="adj1" fmla="val -43893"/>
                <a:gd name="adj2" fmla="val 50000"/>
                <a:gd name="adj3" fmla="val 143893"/>
              </a:avLst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25" idx="3"/>
              <a:endCxn id="33" idx="1"/>
            </p:cNvCxnSpPr>
            <p:nvPr/>
          </p:nvCxnSpPr>
          <p:spPr>
            <a:xfrm>
              <a:off x="3052377" y="2469567"/>
              <a:ext cx="345963" cy="1792164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26" idx="3"/>
              <a:endCxn id="14" idx="1"/>
            </p:cNvCxnSpPr>
            <p:nvPr/>
          </p:nvCxnSpPr>
          <p:spPr>
            <a:xfrm>
              <a:off x="3052377" y="2618914"/>
              <a:ext cx="345963" cy="448041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2447546" y="1819681"/>
              <a:ext cx="878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Hash Table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74665" y="2470965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74665" y="2620312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474665" y="2770358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74665" y="2917608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474665" y="3067654"/>
              <a:ext cx="520812" cy="1493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3919152" y="1795979"/>
              <a:ext cx="555513" cy="67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3919152" y="3218528"/>
              <a:ext cx="555513" cy="1567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>
              <a:off x="1809203" y="1721305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809203" y="187135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809203" y="202069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809203" y="2170744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809203" y="2319392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809203" y="246943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809203" y="2618785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809203" y="276883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809203" y="291608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809203" y="3066127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809203" y="3215474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809203" y="3365520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809203" y="351416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809203" y="3664214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1809203" y="381356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809203" y="3963607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809203" y="4112255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809203" y="4262301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809203" y="441164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09203" y="4561694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809203" y="4710342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809203" y="4860388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809203" y="5009735"/>
              <a:ext cx="520812" cy="1493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下箭头 142"/>
            <p:cNvSpPr/>
            <p:nvPr/>
          </p:nvSpPr>
          <p:spPr>
            <a:xfrm>
              <a:off x="1451826" y="2325941"/>
              <a:ext cx="246236" cy="89608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右大括号 143"/>
            <p:cNvSpPr/>
            <p:nvPr/>
          </p:nvSpPr>
          <p:spPr>
            <a:xfrm>
              <a:off x="5047223" y="2469566"/>
              <a:ext cx="100488" cy="746735"/>
            </a:xfrm>
            <a:prstGeom prst="rightBrace">
              <a:avLst>
                <a:gd name="adj1" fmla="val 2518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789367" y="1449183"/>
              <a:ext cx="578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table1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16985" y="2144636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table2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237307" y="1903195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2</a:t>
              </a:r>
            </a:p>
            <a:p>
              <a:r>
                <a: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Probe 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097467" y="2053241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1</a:t>
              </a:r>
            </a:p>
            <a:p>
              <a:r>
                <a: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下箭头 148"/>
            <p:cNvSpPr/>
            <p:nvPr/>
          </p:nvSpPr>
          <p:spPr>
            <a:xfrm>
              <a:off x="5215254" y="2535544"/>
              <a:ext cx="307159" cy="29369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2774161" y="3831593"/>
              <a:ext cx="153331" cy="627631"/>
              <a:chOff x="2146188" y="2438034"/>
              <a:chExt cx="349362" cy="1194776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2146188" y="2438034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2146188" y="2587381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2146188" y="2736728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2146188" y="2886075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2146188" y="3035422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146188" y="3184769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2146188" y="3334116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2146188" y="3483463"/>
                <a:ext cx="349362" cy="1493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5" name="文本框 204"/>
            <p:cNvSpPr txBox="1"/>
            <p:nvPr/>
          </p:nvSpPr>
          <p:spPr>
            <a:xfrm>
              <a:off x="2361749" y="3574905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Bloom Filter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7932" y="1762802"/>
            <a:ext cx="5027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8200" y="2144964"/>
            <a:ext cx="4966656" cy="1312612"/>
            <a:chOff x="838200" y="1956229"/>
            <a:chExt cx="4966656" cy="1790684"/>
          </a:xfrm>
        </p:grpSpPr>
        <p:sp>
          <p:nvSpPr>
            <p:cNvPr id="4" name="矩形 3"/>
            <p:cNvSpPr/>
            <p:nvPr/>
          </p:nvSpPr>
          <p:spPr>
            <a:xfrm>
              <a:off x="1626426" y="1956229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64107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007057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92632" y="3022023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26426" y="3031817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7" idx="0"/>
            </p:cNvCxnSpPr>
            <p:nvPr/>
          </p:nvCxnSpPr>
          <p:spPr>
            <a:xfrm flipV="1">
              <a:off x="1154662" y="2709477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0"/>
            </p:cNvCxnSpPr>
            <p:nvPr/>
          </p:nvCxnSpPr>
          <p:spPr>
            <a:xfrm flipH="1" flipV="1">
              <a:off x="1678722" y="2709477"/>
              <a:ext cx="209734" cy="322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0"/>
            </p:cNvCxnSpPr>
            <p:nvPr/>
          </p:nvCxnSpPr>
          <p:spPr>
            <a:xfrm flipH="1" flipV="1">
              <a:off x="2007057" y="2176580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0"/>
            </p:cNvCxnSpPr>
            <p:nvPr/>
          </p:nvCxnSpPr>
          <p:spPr>
            <a:xfrm flipV="1">
              <a:off x="1526137" y="2176580"/>
              <a:ext cx="257452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38200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table1</a:t>
              </a:r>
              <a:endParaRPr lang="zh-CN" altLang="en-US" sz="1200" i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78433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table2</a:t>
              </a:r>
              <a:endParaRPr lang="zh-CN" altLang="en-US" sz="1200" i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89366" y="2692016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table3</a:t>
              </a:r>
              <a:endParaRPr lang="zh-CN" altLang="en-US" sz="1200" i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90215" y="1956229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27896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0846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556421" y="3022023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0215" y="3031817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8" idx="0"/>
            </p:cNvCxnSpPr>
            <p:nvPr/>
          </p:nvCxnSpPr>
          <p:spPr>
            <a:xfrm flipV="1">
              <a:off x="2818451" y="2709477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9" idx="0"/>
            </p:cNvCxnSpPr>
            <p:nvPr/>
          </p:nvCxnSpPr>
          <p:spPr>
            <a:xfrm flipH="1" flipV="1">
              <a:off x="3342511" y="2709477"/>
              <a:ext cx="209734" cy="322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H="1" flipV="1">
              <a:off x="3670846" y="2176580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</p:cNvCxnSpPr>
            <p:nvPr/>
          </p:nvCxnSpPr>
          <p:spPr>
            <a:xfrm flipV="1">
              <a:off x="3189926" y="2176580"/>
              <a:ext cx="257452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501989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table3</a:t>
              </a:r>
              <a:endParaRPr lang="zh-CN" altLang="en-US" sz="1200" i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242222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table1</a:t>
              </a:r>
              <a:endParaRPr lang="zh-CN" altLang="en-US" sz="1200" i="1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53155" y="2692016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table2</a:t>
              </a:r>
              <a:endParaRPr lang="zh-CN" altLang="en-US" sz="1200" i="1"/>
            </a:p>
          </p:txBody>
        </p:sp>
        <p:sp>
          <p:nvSpPr>
            <p:cNvPr id="37" name="矩形 36"/>
            <p:cNvSpPr/>
            <p:nvPr/>
          </p:nvSpPr>
          <p:spPr>
            <a:xfrm>
              <a:off x="4863424" y="1956229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105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join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244055" y="2489126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29630" y="3022023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863424" y="3031817"/>
              <a:ext cx="524060" cy="220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scan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40" idx="0"/>
            </p:cNvCxnSpPr>
            <p:nvPr/>
          </p:nvCxnSpPr>
          <p:spPr>
            <a:xfrm flipV="1">
              <a:off x="4391660" y="2709477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41" idx="0"/>
            </p:cNvCxnSpPr>
            <p:nvPr/>
          </p:nvCxnSpPr>
          <p:spPr>
            <a:xfrm flipH="1" flipV="1">
              <a:off x="4915720" y="2709477"/>
              <a:ext cx="209734" cy="322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9" idx="0"/>
            </p:cNvCxnSpPr>
            <p:nvPr/>
          </p:nvCxnSpPr>
          <p:spPr>
            <a:xfrm flipH="1" flipV="1">
              <a:off x="5244055" y="2176580"/>
              <a:ext cx="262030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8" idx="0"/>
            </p:cNvCxnSpPr>
            <p:nvPr/>
          </p:nvCxnSpPr>
          <p:spPr>
            <a:xfrm flipV="1">
              <a:off x="4763135" y="2176580"/>
              <a:ext cx="257452" cy="312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4075198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table2</a:t>
              </a:r>
              <a:endParaRPr lang="zh-CN" altLang="en-US" sz="1200" i="1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815431" y="3238310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table3</a:t>
              </a:r>
              <a:endParaRPr lang="zh-CN" altLang="en-US" sz="1200" i="1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226364" y="2692016"/>
              <a:ext cx="578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table3</a:t>
              </a:r>
              <a:endParaRPr lang="zh-CN" altLang="en-US" sz="1200" i="1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28384" y="3469914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Join Plan(a)</a:t>
              </a:r>
              <a:endParaRPr lang="zh-CN" altLang="en-US" sz="1200" i="1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04362" y="3469914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Join Plan(b)</a:t>
              </a:r>
              <a:endParaRPr lang="zh-CN" altLang="en-US" sz="1200" i="1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676268" y="3469914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Join Plan(c)</a:t>
              </a:r>
              <a:endParaRPr lang="zh-CN" altLang="en-US" sz="1200" i="1"/>
            </a:p>
          </p:txBody>
        </p:sp>
      </p:grpSp>
      <p:sp>
        <p:nvSpPr>
          <p:cNvPr id="52" name="矩形 51"/>
          <p:cNvSpPr/>
          <p:nvPr/>
        </p:nvSpPr>
        <p:spPr>
          <a:xfrm>
            <a:off x="3137630" y="4958388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75311" y="549128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18261" y="549128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03836" y="602418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37630" y="603397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5" idx="0"/>
          </p:cNvCxnSpPr>
          <p:nvPr/>
        </p:nvCxnSpPr>
        <p:spPr>
          <a:xfrm flipV="1">
            <a:off x="2665866" y="571163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0"/>
          </p:cNvCxnSpPr>
          <p:nvPr/>
        </p:nvCxnSpPr>
        <p:spPr>
          <a:xfrm flipH="1" flipV="1">
            <a:off x="3189926" y="5711636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4" idx="0"/>
          </p:cNvCxnSpPr>
          <p:nvPr/>
        </p:nvCxnSpPr>
        <p:spPr>
          <a:xfrm flipH="1" flipV="1">
            <a:off x="3518261" y="5178739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0"/>
          </p:cNvCxnSpPr>
          <p:nvPr/>
        </p:nvCxnSpPr>
        <p:spPr>
          <a:xfrm flipV="1">
            <a:off x="3037341" y="5178739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349404" y="624046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62" name="文本框 61"/>
          <p:cNvSpPr txBox="1"/>
          <p:nvPr/>
        </p:nvSpPr>
        <p:spPr>
          <a:xfrm>
            <a:off x="3089637" y="6240469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63" name="文本框 62"/>
          <p:cNvSpPr txBox="1"/>
          <p:nvPr/>
        </p:nvSpPr>
        <p:spPr>
          <a:xfrm>
            <a:off x="3500570" y="569417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65" name="文本框 64"/>
          <p:cNvSpPr txBox="1"/>
          <p:nvPr/>
        </p:nvSpPr>
        <p:spPr>
          <a:xfrm>
            <a:off x="4101389" y="6033976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2. Build hash table</a:t>
            </a:r>
            <a:endParaRPr lang="zh-CN" altLang="en-US" sz="1200"/>
          </a:p>
        </p:txBody>
      </p:sp>
      <p:sp>
        <p:nvSpPr>
          <p:cNvPr id="66" name="文本框 65"/>
          <p:cNvSpPr txBox="1"/>
          <p:nvPr/>
        </p:nvSpPr>
        <p:spPr>
          <a:xfrm>
            <a:off x="4506127" y="5449470"/>
            <a:ext cx="133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1. Build hash table</a:t>
            </a:r>
            <a:endParaRPr lang="zh-CN" altLang="en-US" sz="120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144911" y="5597301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3715703" y="6151714"/>
            <a:ext cx="429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64253" y="6239876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3. Probe </a:t>
            </a:r>
            <a:endParaRPr lang="zh-CN" altLang="en-US" sz="12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2091648" y="6378376"/>
            <a:ext cx="3137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139414" y="4474896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52" idx="0"/>
            <a:endCxn id="71" idx="2"/>
          </p:cNvCxnSpPr>
          <p:nvPr/>
        </p:nvCxnSpPr>
        <p:spPr>
          <a:xfrm flipV="1">
            <a:off x="3399660" y="4695246"/>
            <a:ext cx="1784" cy="26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065506" y="4139206"/>
            <a:ext cx="4905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a.f2 = c.f2</a:t>
            </a:r>
            <a:endParaRPr lang="zh-CN" alt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79978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585924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33271" y="4421440"/>
                <a:ext cx="9594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71" y="4421440"/>
                <a:ext cx="959429" cy="184666"/>
              </a:xfrm>
              <a:prstGeom prst="rect">
                <a:avLst/>
              </a:prstGeom>
              <a:blipFill rotWithShape="0">
                <a:blip r:embed="rId5"/>
                <a:stretch>
                  <a:fillRect r="-4459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68434" y="4375273"/>
                <a:ext cx="11510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34" y="4375273"/>
                <a:ext cx="115102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11948" y="4421440"/>
                <a:ext cx="17877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altLang="zh-CN" i="0" dirty="0" smtClean="0"/>
                  <a:t>(c)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48" y="4421440"/>
                <a:ext cx="1787797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5102" t="-25806" r="-3741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47053" y="2797116"/>
            <a:ext cx="3721645" cy="1266503"/>
            <a:chOff x="1247053" y="2351476"/>
            <a:chExt cx="3721645" cy="1712144"/>
          </a:xfrm>
        </p:grpSpPr>
        <p:sp>
          <p:nvSpPr>
            <p:cNvPr id="11" name="矩形 10"/>
            <p:cNvSpPr/>
            <p:nvPr/>
          </p:nvSpPr>
          <p:spPr>
            <a:xfrm>
              <a:off x="3495780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sort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95779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47053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sort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323809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sort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667751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sort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11" idx="0"/>
              <a:endCxn id="17" idx="2"/>
            </p:cNvCxnSpPr>
            <p:nvPr/>
          </p:nvCxnSpPr>
          <p:spPr>
            <a:xfrm flipV="1">
              <a:off x="3816370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667750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327517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24" idx="0"/>
              <a:endCxn id="32" idx="2"/>
            </p:cNvCxnSpPr>
            <p:nvPr/>
          </p:nvCxnSpPr>
          <p:spPr>
            <a:xfrm flipV="1">
              <a:off x="2988341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1" idx="0"/>
              <a:endCxn id="33" idx="2"/>
            </p:cNvCxnSpPr>
            <p:nvPr/>
          </p:nvCxnSpPr>
          <p:spPr>
            <a:xfrm flipV="1">
              <a:off x="4644399" y="3574436"/>
              <a:ext cx="370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495779" y="2840660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merge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箭头连接符 40"/>
            <p:cNvCxnSpPr>
              <a:stCxn id="17" idx="0"/>
              <a:endCxn id="40" idx="2"/>
            </p:cNvCxnSpPr>
            <p:nvPr/>
          </p:nvCxnSpPr>
          <p:spPr>
            <a:xfrm flipH="1" flipV="1">
              <a:off x="3816369" y="3085252"/>
              <a:ext cx="1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2" idx="0"/>
            </p:cNvCxnSpPr>
            <p:nvPr/>
          </p:nvCxnSpPr>
          <p:spPr>
            <a:xfrm flipV="1">
              <a:off x="2988341" y="3085252"/>
              <a:ext cx="66587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3" idx="0"/>
            </p:cNvCxnSpPr>
            <p:nvPr/>
          </p:nvCxnSpPr>
          <p:spPr>
            <a:xfrm flipH="1" flipV="1">
              <a:off x="3974811" y="3083548"/>
              <a:ext cx="673297" cy="24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右箭头 50"/>
            <p:cNvSpPr/>
            <p:nvPr/>
          </p:nvSpPr>
          <p:spPr>
            <a:xfrm>
              <a:off x="2078789" y="3488711"/>
              <a:ext cx="381000" cy="40312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47053" y="3329844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18" idx="0"/>
              <a:endCxn id="27" idx="2"/>
            </p:cNvCxnSpPr>
            <p:nvPr/>
          </p:nvCxnSpPr>
          <p:spPr>
            <a:xfrm flipV="1">
              <a:off x="1567643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495779" y="2351476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40" idx="0"/>
              <a:endCxn id="30" idx="2"/>
            </p:cNvCxnSpPr>
            <p:nvPr/>
          </p:nvCxnSpPr>
          <p:spPr>
            <a:xfrm flipV="1">
              <a:off x="3816369" y="2596068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47053" y="2596068"/>
            <a:ext cx="3721645" cy="1467552"/>
            <a:chOff x="1247053" y="2351476"/>
            <a:chExt cx="3721645" cy="1712144"/>
          </a:xfrm>
        </p:grpSpPr>
        <p:sp>
          <p:nvSpPr>
            <p:cNvPr id="35" name="矩形 34"/>
            <p:cNvSpPr/>
            <p:nvPr/>
          </p:nvSpPr>
          <p:spPr>
            <a:xfrm>
              <a:off x="3495780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TopK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95779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47053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TopK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23809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TopK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67751" y="3819028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TopK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>
            <a:xfrm flipV="1">
              <a:off x="3816370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2667750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327517" y="3329844"/>
              <a:ext cx="641181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39" idx="0"/>
              <a:endCxn id="41" idx="2"/>
            </p:cNvCxnSpPr>
            <p:nvPr/>
          </p:nvCxnSpPr>
          <p:spPr>
            <a:xfrm flipV="1">
              <a:off x="2988341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0"/>
              <a:endCxn id="42" idx="2"/>
            </p:cNvCxnSpPr>
            <p:nvPr/>
          </p:nvCxnSpPr>
          <p:spPr>
            <a:xfrm flipV="1">
              <a:off x="4644399" y="3574436"/>
              <a:ext cx="370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3495779" y="2840660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Merge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/>
            <p:cNvCxnSpPr>
              <a:stCxn id="36" idx="0"/>
              <a:endCxn id="45" idx="2"/>
            </p:cNvCxnSpPr>
            <p:nvPr/>
          </p:nvCxnSpPr>
          <p:spPr>
            <a:xfrm flipH="1" flipV="1">
              <a:off x="3816369" y="3085252"/>
              <a:ext cx="1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0"/>
            </p:cNvCxnSpPr>
            <p:nvPr/>
          </p:nvCxnSpPr>
          <p:spPr>
            <a:xfrm flipV="1">
              <a:off x="2988341" y="3085252"/>
              <a:ext cx="66587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2" idx="0"/>
            </p:cNvCxnSpPr>
            <p:nvPr/>
          </p:nvCxnSpPr>
          <p:spPr>
            <a:xfrm flipH="1" flipV="1">
              <a:off x="3974811" y="3083548"/>
              <a:ext cx="673297" cy="24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右箭头 48"/>
            <p:cNvSpPr/>
            <p:nvPr/>
          </p:nvSpPr>
          <p:spPr>
            <a:xfrm>
              <a:off x="2078789" y="3488711"/>
              <a:ext cx="381000" cy="40312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247053" y="3329844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箭头连接符 50"/>
            <p:cNvCxnSpPr>
              <a:stCxn id="37" idx="0"/>
              <a:endCxn id="50" idx="2"/>
            </p:cNvCxnSpPr>
            <p:nvPr/>
          </p:nvCxnSpPr>
          <p:spPr>
            <a:xfrm flipV="1">
              <a:off x="1567643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3495779" y="2351476"/>
              <a:ext cx="64118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stCxn id="45" idx="0"/>
              <a:endCxn id="52" idx="2"/>
            </p:cNvCxnSpPr>
            <p:nvPr/>
          </p:nvCxnSpPr>
          <p:spPr>
            <a:xfrm flipV="1">
              <a:off x="3816369" y="2596068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493541" y="2705100"/>
            <a:ext cx="4253093" cy="1358520"/>
            <a:chOff x="5493541" y="2351476"/>
            <a:chExt cx="4253093" cy="1712144"/>
          </a:xfrm>
        </p:grpSpPr>
        <p:sp>
          <p:nvSpPr>
            <p:cNvPr id="60" name="矩形 59"/>
            <p:cNvSpPr/>
            <p:nvPr/>
          </p:nvSpPr>
          <p:spPr>
            <a:xfrm>
              <a:off x="5493541" y="3819028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Aggregation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000294" y="2838104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Aggr_Merge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2" name="右箭头 71"/>
            <p:cNvSpPr/>
            <p:nvPr/>
          </p:nvSpPr>
          <p:spPr>
            <a:xfrm>
              <a:off x="6467287" y="3488711"/>
              <a:ext cx="381000" cy="40312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493541" y="3329844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接箭头连接符 73"/>
            <p:cNvCxnSpPr>
              <a:stCxn id="60" idx="0"/>
              <a:endCxn id="73" idx="2"/>
            </p:cNvCxnSpPr>
            <p:nvPr/>
          </p:nvCxnSpPr>
          <p:spPr>
            <a:xfrm flipV="1">
              <a:off x="5885136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8000294" y="2351476"/>
              <a:ext cx="783189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接箭头连接符 75"/>
            <p:cNvCxnSpPr>
              <a:stCxn id="87" idx="0"/>
            </p:cNvCxnSpPr>
            <p:nvPr/>
          </p:nvCxnSpPr>
          <p:spPr>
            <a:xfrm flipV="1">
              <a:off x="8391889" y="3083548"/>
              <a:ext cx="0" cy="24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8000294" y="3819028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Aggregation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8000294" y="3329844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Exchange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接箭头连接符 87"/>
            <p:cNvCxnSpPr>
              <a:stCxn id="85" idx="0"/>
              <a:endCxn id="87" idx="2"/>
            </p:cNvCxnSpPr>
            <p:nvPr/>
          </p:nvCxnSpPr>
          <p:spPr>
            <a:xfrm flipV="1">
              <a:off x="8391889" y="3574436"/>
              <a:ext cx="0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7037143" y="3819028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Aggregation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接箭头连接符 89"/>
            <p:cNvCxnSpPr>
              <a:stCxn id="89" idx="0"/>
            </p:cNvCxnSpPr>
            <p:nvPr/>
          </p:nvCxnSpPr>
          <p:spPr>
            <a:xfrm flipV="1">
              <a:off x="7428738" y="3574436"/>
              <a:ext cx="776129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8963444" y="3819028"/>
              <a:ext cx="783190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Aggregation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接箭头连接符 92"/>
            <p:cNvCxnSpPr>
              <a:stCxn id="91" idx="0"/>
            </p:cNvCxnSpPr>
            <p:nvPr/>
          </p:nvCxnSpPr>
          <p:spPr>
            <a:xfrm flipH="1" flipV="1">
              <a:off x="8596462" y="3574436"/>
              <a:ext cx="758577" cy="244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68" idx="0"/>
              <a:endCxn id="75" idx="2"/>
            </p:cNvCxnSpPr>
            <p:nvPr/>
          </p:nvCxnSpPr>
          <p:spPr>
            <a:xfrm flipV="1">
              <a:off x="8391889" y="2596068"/>
              <a:ext cx="0" cy="242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80669" y="311432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80669" y="2627701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22" idx="0"/>
          </p:cNvCxnSpPr>
          <p:nvPr/>
        </p:nvCxnSpPr>
        <p:spPr>
          <a:xfrm flipV="1">
            <a:off x="3772264" y="3359773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8066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80669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22" idx="2"/>
          </p:cNvCxnSpPr>
          <p:nvPr/>
        </p:nvCxnSpPr>
        <p:spPr>
          <a:xfrm flipV="1">
            <a:off x="3772264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17518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0"/>
          </p:cNvCxnSpPr>
          <p:nvPr/>
        </p:nvCxnSpPr>
        <p:spPr>
          <a:xfrm flipV="1">
            <a:off x="2809113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43819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6" idx="0"/>
          </p:cNvCxnSpPr>
          <p:nvPr/>
        </p:nvCxnSpPr>
        <p:spPr>
          <a:xfrm flipH="1" flipV="1">
            <a:off x="3976837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19" idx="2"/>
          </p:cNvCxnSpPr>
          <p:nvPr/>
        </p:nvCxnSpPr>
        <p:spPr>
          <a:xfrm flipV="1">
            <a:off x="3772264" y="2872293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13987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80668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56125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</a:t>
            </a:r>
            <a:r>
              <a:rPr lang="en-US" altLang="zh-CN" sz="900" smtClean="0">
                <a:solidFill>
                  <a:schemeClr val="tx1"/>
                </a:solidFill>
              </a:rPr>
              <a:t>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24" idx="2"/>
          </p:cNvCxnSpPr>
          <p:nvPr/>
        </p:nvCxnSpPr>
        <p:spPr>
          <a:xfrm flipV="1">
            <a:off x="2805582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0"/>
            <a:endCxn id="21" idx="2"/>
          </p:cNvCxnSpPr>
          <p:nvPr/>
        </p:nvCxnSpPr>
        <p:spPr>
          <a:xfrm flipV="1">
            <a:off x="3772263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0"/>
            <a:endCxn id="26" idx="2"/>
          </p:cNvCxnSpPr>
          <p:nvPr/>
        </p:nvCxnSpPr>
        <p:spPr>
          <a:xfrm flipH="1" flipV="1">
            <a:off x="4735414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781093" y="3114329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5" idx="0"/>
            <a:endCxn id="42" idx="2"/>
          </p:cNvCxnSpPr>
          <p:nvPr/>
        </p:nvCxnSpPr>
        <p:spPr>
          <a:xfrm flipH="1" flipV="1">
            <a:off x="7172688" y="3358921"/>
            <a:ext cx="1" cy="24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78109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81094" y="3606069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4" idx="0"/>
            <a:endCxn id="45" idx="2"/>
          </p:cNvCxnSpPr>
          <p:nvPr/>
        </p:nvCxnSpPr>
        <p:spPr>
          <a:xfrm flipV="1">
            <a:off x="7172689" y="3850661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817943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7" idx="0"/>
          </p:cNvCxnSpPr>
          <p:nvPr/>
        </p:nvCxnSpPr>
        <p:spPr>
          <a:xfrm flipV="1">
            <a:off x="6209538" y="3850661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744244" y="4095253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9" idx="0"/>
          </p:cNvCxnSpPr>
          <p:nvPr/>
        </p:nvCxnSpPr>
        <p:spPr>
          <a:xfrm flipH="1" flipV="1">
            <a:off x="7377262" y="3850661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814412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1093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56550" y="4584437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2" idx="0"/>
            <a:endCxn id="47" idx="2"/>
          </p:cNvCxnSpPr>
          <p:nvPr/>
        </p:nvCxnSpPr>
        <p:spPr>
          <a:xfrm flipV="1">
            <a:off x="6206007" y="4339845"/>
            <a:ext cx="353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0"/>
            <a:endCxn id="44" idx="2"/>
          </p:cNvCxnSpPr>
          <p:nvPr/>
        </p:nvCxnSpPr>
        <p:spPr>
          <a:xfrm flipV="1">
            <a:off x="7172688" y="4339845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4" idx="0"/>
            <a:endCxn id="49" idx="2"/>
          </p:cNvCxnSpPr>
          <p:nvPr/>
        </p:nvCxnSpPr>
        <p:spPr>
          <a:xfrm flipH="1" flipV="1">
            <a:off x="8135839" y="4339845"/>
            <a:ext cx="1230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781093" y="5073475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9" idx="0"/>
            <a:endCxn id="52" idx="2"/>
          </p:cNvCxnSpPr>
          <p:nvPr/>
        </p:nvCxnSpPr>
        <p:spPr>
          <a:xfrm flipH="1" flipV="1">
            <a:off x="6206007" y="4829029"/>
            <a:ext cx="966681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0"/>
            <a:endCxn id="53" idx="2"/>
          </p:cNvCxnSpPr>
          <p:nvPr/>
        </p:nvCxnSpPr>
        <p:spPr>
          <a:xfrm flipV="1">
            <a:off x="7172688" y="4829029"/>
            <a:ext cx="0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0"/>
            <a:endCxn id="54" idx="2"/>
          </p:cNvCxnSpPr>
          <p:nvPr/>
        </p:nvCxnSpPr>
        <p:spPr>
          <a:xfrm flipV="1">
            <a:off x="7172688" y="4829029"/>
            <a:ext cx="975457" cy="24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057951" y="2514600"/>
            <a:ext cx="3876249" cy="3005097"/>
            <a:chOff x="3057951" y="2362950"/>
            <a:chExt cx="3114249" cy="3156747"/>
          </a:xfrm>
        </p:grpSpPr>
        <p:sp>
          <p:nvSpPr>
            <p:cNvPr id="589" name="矩形 588"/>
            <p:cNvSpPr/>
            <p:nvPr/>
          </p:nvSpPr>
          <p:spPr>
            <a:xfrm>
              <a:off x="3337264" y="4469938"/>
              <a:ext cx="1353005" cy="536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rtlCol="0" anchor="b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thread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8" name="矩形 587"/>
            <p:cNvSpPr/>
            <p:nvPr/>
          </p:nvSpPr>
          <p:spPr>
            <a:xfrm>
              <a:off x="3337264" y="3868290"/>
              <a:ext cx="1353005" cy="536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thread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7" name="矩形 586"/>
            <p:cNvSpPr/>
            <p:nvPr/>
          </p:nvSpPr>
          <p:spPr>
            <a:xfrm>
              <a:off x="3337265" y="3241862"/>
              <a:ext cx="1353004" cy="536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thread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57951" y="2832428"/>
              <a:ext cx="3114249" cy="23252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b="1" smtClean="0">
                  <a:solidFill>
                    <a:schemeClr val="tx1"/>
                  </a:solidFill>
                </a:rPr>
                <a:t>Hash Group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28"/>
            <p:cNvCxnSpPr>
              <a:stCxn id="642" idx="1"/>
              <a:endCxn id="62" idx="1"/>
            </p:cNvCxnSpPr>
            <p:nvPr/>
          </p:nvCxnSpPr>
          <p:spPr>
            <a:xfrm rot="10800000">
              <a:off x="3741322" y="3484069"/>
              <a:ext cx="743594" cy="1929375"/>
            </a:xfrm>
            <a:prstGeom prst="bentConnector3">
              <a:avLst>
                <a:gd name="adj1" fmla="val 115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/>
            <p:cNvGrpSpPr/>
            <p:nvPr/>
          </p:nvGrpSpPr>
          <p:grpSpPr>
            <a:xfrm>
              <a:off x="3741322" y="3312414"/>
              <a:ext cx="191902" cy="409842"/>
              <a:chOff x="5442859" y="2619758"/>
              <a:chExt cx="482080" cy="843930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矩形 19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442859" y="3323555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442859" y="3183422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3432542" y="3022145"/>
              <a:ext cx="1059906" cy="220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Local hash table</a:t>
              </a:r>
              <a:endParaRPr lang="zh-CN" altLang="en-US" sz="1050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4170721" y="3344743"/>
              <a:ext cx="218828" cy="308618"/>
              <a:chOff x="5442859" y="2619758"/>
              <a:chExt cx="482080" cy="563664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3741321" y="3907539"/>
              <a:ext cx="191903" cy="409842"/>
              <a:chOff x="5442859" y="2619758"/>
              <a:chExt cx="482080" cy="843930"/>
            </a:xfrm>
            <a:solidFill>
              <a:schemeClr val="bg1">
                <a:lumMod val="95000"/>
              </a:schemeClr>
            </a:solidFill>
          </p:grpSpPr>
          <p:sp>
            <p:nvSpPr>
              <p:cNvPr id="95" name="矩形 94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5442859" y="3323555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442859" y="3183422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3741320" y="4509105"/>
              <a:ext cx="191903" cy="409842"/>
              <a:chOff x="5442859" y="2619758"/>
              <a:chExt cx="482080" cy="843930"/>
            </a:xfrm>
            <a:solidFill>
              <a:schemeClr val="bg1">
                <a:lumMod val="95000"/>
              </a:schemeClr>
            </a:solidFill>
          </p:grpSpPr>
          <p:sp>
            <p:nvSpPr>
              <p:cNvPr id="102" name="矩形 101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5442859" y="3323555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442859" y="3183422"/>
                <a:ext cx="482080" cy="140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5" name="肘形连接符 124"/>
            <p:cNvCxnSpPr>
              <a:stCxn id="62" idx="3"/>
              <a:endCxn id="88" idx="1"/>
            </p:cNvCxnSpPr>
            <p:nvPr/>
          </p:nvCxnSpPr>
          <p:spPr>
            <a:xfrm flipV="1">
              <a:off x="3933224" y="3383106"/>
              <a:ext cx="237498" cy="1009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>
              <a:off x="4171600" y="3940709"/>
              <a:ext cx="218828" cy="308618"/>
              <a:chOff x="5442859" y="2619758"/>
              <a:chExt cx="482080" cy="563664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4170721" y="4527275"/>
              <a:ext cx="218828" cy="308618"/>
              <a:chOff x="5442859" y="2619758"/>
              <a:chExt cx="482080" cy="563664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5442859" y="2759891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5442859" y="2619758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5442859" y="3043289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5442859" y="2903156"/>
                <a:ext cx="482080" cy="1401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7" name="肘形连接符 136"/>
            <p:cNvCxnSpPr>
              <a:stCxn id="95" idx="3"/>
              <a:endCxn id="131" idx="1"/>
            </p:cNvCxnSpPr>
            <p:nvPr/>
          </p:nvCxnSpPr>
          <p:spPr>
            <a:xfrm>
              <a:off x="3933224" y="4009619"/>
              <a:ext cx="238376" cy="1246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肘形连接符 139"/>
            <p:cNvCxnSpPr>
              <a:stCxn id="105" idx="3"/>
              <a:endCxn id="136" idx="1"/>
            </p:cNvCxnSpPr>
            <p:nvPr/>
          </p:nvCxnSpPr>
          <p:spPr>
            <a:xfrm>
              <a:off x="3933223" y="4680759"/>
              <a:ext cx="237499" cy="4004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/>
          </p:nvSpPr>
          <p:spPr>
            <a:xfrm>
              <a:off x="4367639" y="3202579"/>
              <a:ext cx="688009" cy="220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smtClean="0"/>
                <a:t>Overflow</a:t>
              </a:r>
              <a:endParaRPr lang="zh-CN" altLang="en-US" sz="1050" dirty="0"/>
            </a:p>
          </p:txBody>
        </p:sp>
        <p:cxnSp>
          <p:nvCxnSpPr>
            <p:cNvPr id="150" name="肘形连接符 149"/>
            <p:cNvCxnSpPr>
              <a:stCxn id="63" idx="3"/>
              <a:endCxn id="181" idx="1"/>
            </p:cNvCxnSpPr>
            <p:nvPr/>
          </p:nvCxnSpPr>
          <p:spPr>
            <a:xfrm flipV="1">
              <a:off x="3933224" y="3416003"/>
              <a:ext cx="1155988" cy="272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肘形连接符 302"/>
            <p:cNvCxnSpPr>
              <a:stCxn id="99" idx="3"/>
              <a:endCxn id="188" idx="1"/>
            </p:cNvCxnSpPr>
            <p:nvPr/>
          </p:nvCxnSpPr>
          <p:spPr>
            <a:xfrm flipV="1">
              <a:off x="3933224" y="4107827"/>
              <a:ext cx="1155988" cy="1755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肘形连接符 305"/>
            <p:cNvCxnSpPr>
              <a:stCxn id="106" idx="3"/>
              <a:endCxn id="202" idx="1"/>
            </p:cNvCxnSpPr>
            <p:nvPr/>
          </p:nvCxnSpPr>
          <p:spPr>
            <a:xfrm flipV="1">
              <a:off x="3933223" y="4867754"/>
              <a:ext cx="1152132" cy="171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箭头连接符 28"/>
            <p:cNvCxnSpPr>
              <a:stCxn id="642" idx="1"/>
              <a:endCxn id="95" idx="1"/>
            </p:cNvCxnSpPr>
            <p:nvPr/>
          </p:nvCxnSpPr>
          <p:spPr>
            <a:xfrm rot="10800000">
              <a:off x="3741322" y="4009619"/>
              <a:ext cx="743595" cy="1403824"/>
            </a:xfrm>
            <a:prstGeom prst="bentConnector3">
              <a:avLst>
                <a:gd name="adj1" fmla="val 1210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箭头连接符 28"/>
            <p:cNvCxnSpPr>
              <a:stCxn id="642" idx="1"/>
              <a:endCxn id="102" idx="1"/>
            </p:cNvCxnSpPr>
            <p:nvPr/>
          </p:nvCxnSpPr>
          <p:spPr>
            <a:xfrm rot="10800000">
              <a:off x="3741320" y="4611186"/>
              <a:ext cx="743596" cy="802259"/>
            </a:xfrm>
            <a:prstGeom prst="bentConnector3">
              <a:avLst>
                <a:gd name="adj1" fmla="val 1267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矩形 641"/>
            <p:cNvSpPr/>
            <p:nvPr/>
          </p:nvSpPr>
          <p:spPr>
            <a:xfrm>
              <a:off x="4484916" y="5307190"/>
              <a:ext cx="739708" cy="212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Sub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3" name="矩形 642"/>
            <p:cNvSpPr/>
            <p:nvPr/>
          </p:nvSpPr>
          <p:spPr>
            <a:xfrm>
              <a:off x="4847769" y="2362950"/>
              <a:ext cx="739708" cy="212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Parent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50" name="直接箭头连接符 28"/>
            <p:cNvCxnSpPr>
              <a:stCxn id="214" idx="3"/>
              <a:endCxn id="643" idx="2"/>
            </p:cNvCxnSpPr>
            <p:nvPr/>
          </p:nvCxnSpPr>
          <p:spPr>
            <a:xfrm flipH="1" flipV="1">
              <a:off x="5217623" y="2575457"/>
              <a:ext cx="854067" cy="800642"/>
            </a:xfrm>
            <a:prstGeom prst="bentConnector4">
              <a:avLst>
                <a:gd name="adj1" fmla="val -26766"/>
                <a:gd name="adj2" fmla="val 857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箭头连接符 28"/>
            <p:cNvCxnSpPr>
              <a:stCxn id="218" idx="3"/>
              <a:endCxn id="643" idx="2"/>
            </p:cNvCxnSpPr>
            <p:nvPr/>
          </p:nvCxnSpPr>
          <p:spPr>
            <a:xfrm flipH="1" flipV="1">
              <a:off x="5217623" y="2575457"/>
              <a:ext cx="854067" cy="1107506"/>
            </a:xfrm>
            <a:prstGeom prst="bentConnector4">
              <a:avLst>
                <a:gd name="adj1" fmla="val -26766"/>
                <a:gd name="adj2" fmla="val 852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箭头连接符 28"/>
            <p:cNvCxnSpPr>
              <a:stCxn id="222" idx="3"/>
              <a:endCxn id="643" idx="2"/>
            </p:cNvCxnSpPr>
            <p:nvPr/>
          </p:nvCxnSpPr>
          <p:spPr>
            <a:xfrm flipH="1" flipV="1">
              <a:off x="5217623" y="2575457"/>
              <a:ext cx="854067" cy="1413311"/>
            </a:xfrm>
            <a:prstGeom prst="bentConnector4">
              <a:avLst>
                <a:gd name="adj1" fmla="val -26766"/>
                <a:gd name="adj2" fmla="val 843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" name="文本框 680"/>
            <p:cNvSpPr txBox="1"/>
            <p:nvPr/>
          </p:nvSpPr>
          <p:spPr>
            <a:xfrm>
              <a:off x="3693613" y="5183334"/>
              <a:ext cx="545855" cy="240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/>
                <a:t>next()</a:t>
              </a:r>
              <a:endParaRPr lang="zh-CN" altLang="en-US" sz="1200" i="1"/>
            </a:p>
          </p:txBody>
        </p:sp>
        <p:sp>
          <p:nvSpPr>
            <p:cNvPr id="682" name="文本框 681"/>
            <p:cNvSpPr txBox="1"/>
            <p:nvPr/>
          </p:nvSpPr>
          <p:spPr>
            <a:xfrm>
              <a:off x="4775922" y="2553043"/>
              <a:ext cx="545855" cy="240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/>
                <a:t>next()</a:t>
              </a:r>
              <a:endParaRPr lang="zh-CN" altLang="en-US" sz="1200" i="1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085355" y="3221279"/>
              <a:ext cx="347509" cy="1839473"/>
              <a:chOff x="5665424" y="3016527"/>
              <a:chExt cx="194056" cy="1866367"/>
            </a:xfrm>
          </p:grpSpPr>
          <p:sp>
            <p:nvSpPr>
              <p:cNvPr id="178" name="矩形 177"/>
              <p:cNvSpPr/>
              <p:nvPr/>
            </p:nvSpPr>
            <p:spPr>
              <a:xfrm>
                <a:off x="5667578" y="3094855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667578" y="3016527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667578" y="3253263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667578" y="3174934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667578" y="3409920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67578" y="3331591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667578" y="3561807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667578" y="3483479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667578" y="3720215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5667578" y="3641886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5667578" y="3876872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5667578" y="3798543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5665424" y="4029921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5665424" y="3951593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665424" y="4188329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665424" y="4110000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665424" y="4344986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5665424" y="4266657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665424" y="4496873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5665424" y="4418545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5665424" y="4647909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665424" y="4569580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665424" y="4804566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5665424" y="4726237"/>
                <a:ext cx="191902" cy="78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4915729" y="2973541"/>
              <a:ext cx="1132041" cy="220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Global hash table</a:t>
              </a:r>
              <a:endParaRPr lang="zh-CN" altLang="en-US" sz="1050" dirty="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5852862" y="3337736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5852862" y="3261010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5852862" y="3492903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5852862" y="3416177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5852862" y="3644600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5852862" y="3567874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5852862" y="3799767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5852862" y="3723041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5852862" y="3950405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5852862" y="3873679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5852862" y="4105572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5852862" y="4028846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5852862" y="4257269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5852862" y="4180544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5852862" y="4412436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5852862" y="4335710"/>
              <a:ext cx="218828" cy="7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31" name="肘形连接符 230"/>
            <p:cNvCxnSpPr>
              <a:stCxn id="180" idx="3"/>
              <a:endCxn id="214" idx="1"/>
            </p:cNvCxnSpPr>
            <p:nvPr/>
          </p:nvCxnSpPr>
          <p:spPr>
            <a:xfrm flipV="1">
              <a:off x="5432864" y="3376099"/>
              <a:ext cx="419998" cy="1171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肘形连接符 233"/>
            <p:cNvCxnSpPr>
              <a:stCxn id="187" idx="3"/>
              <a:endCxn id="222" idx="1"/>
            </p:cNvCxnSpPr>
            <p:nvPr/>
          </p:nvCxnSpPr>
          <p:spPr>
            <a:xfrm>
              <a:off x="5432864" y="3876227"/>
              <a:ext cx="419998" cy="1125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肘形连接符 236"/>
            <p:cNvCxnSpPr>
              <a:stCxn id="196" idx="3"/>
              <a:endCxn id="224" idx="1"/>
            </p:cNvCxnSpPr>
            <p:nvPr/>
          </p:nvCxnSpPr>
          <p:spPr>
            <a:xfrm flipV="1">
              <a:off x="5429007" y="4143935"/>
              <a:ext cx="423855" cy="270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247900" y="2304990"/>
            <a:ext cx="1120886" cy="1387962"/>
            <a:chOff x="4934733" y="2879238"/>
            <a:chExt cx="3434826" cy="1524264"/>
          </a:xfrm>
        </p:grpSpPr>
        <p:sp>
          <p:nvSpPr>
            <p:cNvPr id="4" name="矩形 3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70203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1636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59286" y="2304990"/>
            <a:ext cx="1447801" cy="1387962"/>
            <a:chOff x="4934733" y="2879238"/>
            <a:chExt cx="3434826" cy="1524264"/>
          </a:xfrm>
        </p:grpSpPr>
        <p:sp>
          <p:nvSpPr>
            <p:cNvPr id="16" name="矩形 15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695700" y="2156009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10025" y="2156008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21286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35611" y="2156007"/>
            <a:ext cx="238125" cy="1685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65994" y="1821675"/>
            <a:ext cx="1136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Group </a:t>
            </a:r>
            <a:r>
              <a:rPr lang="en-US" altLang="zh-CN" sz="1200" dirty="0" smtClean="0"/>
              <a:t>columns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557179" y="1821675"/>
            <a:ext cx="149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Aggregation </a:t>
            </a:r>
            <a:r>
              <a:rPr lang="en-US" altLang="zh-CN" sz="1200" dirty="0" smtClean="0"/>
              <a:t>columns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2589236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58" name="文本框 57"/>
          <p:cNvSpPr txBox="1"/>
          <p:nvPr/>
        </p:nvSpPr>
        <p:spPr>
          <a:xfrm>
            <a:off x="2923914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3589622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col1</a:t>
            </a:r>
            <a:endParaRPr lang="zh-CN" altLang="en-US" sz="1200"/>
          </a:p>
        </p:txBody>
      </p:sp>
      <p:sp>
        <p:nvSpPr>
          <p:cNvPr id="61" name="文本框 60"/>
          <p:cNvSpPr txBox="1"/>
          <p:nvPr/>
        </p:nvSpPr>
        <p:spPr>
          <a:xfrm>
            <a:off x="3924300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col2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4246649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col3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4581327" y="3816090"/>
            <a:ext cx="44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col4</a:t>
            </a:r>
            <a:endParaRPr lang="zh-CN" altLang="en-US" sz="1200"/>
          </a:p>
        </p:txBody>
      </p:sp>
      <p:cxnSp>
        <p:nvCxnSpPr>
          <p:cNvPr id="65" name="直接箭头连接符 64"/>
          <p:cNvCxnSpPr>
            <a:stCxn id="4" idx="3"/>
            <a:endCxn id="16" idx="1"/>
          </p:cNvCxnSpPr>
          <p:nvPr/>
        </p:nvCxnSpPr>
        <p:spPr>
          <a:xfrm>
            <a:off x="3368786" y="239173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368661" y="2156008"/>
            <a:ext cx="238125" cy="16859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246075" y="38160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hash</a:t>
            </a:r>
            <a:endParaRPr lang="zh-CN" altLang="en-US" sz="1200"/>
          </a:p>
        </p:txBody>
      </p:sp>
      <p:cxnSp>
        <p:nvCxnSpPr>
          <p:cNvPr id="68" name="直接箭头连接符 67"/>
          <p:cNvCxnSpPr>
            <a:stCxn id="5" idx="3"/>
            <a:endCxn id="17" idx="1"/>
          </p:cNvCxnSpPr>
          <p:nvPr/>
        </p:nvCxnSpPr>
        <p:spPr>
          <a:xfrm>
            <a:off x="3368786" y="256523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366679" y="2738728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366679" y="2912223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382665" y="308571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382665" y="325921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380558" y="3432709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3380558" y="3606204"/>
            <a:ext cx="1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75228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17817" y="210977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  <a:endCxn id="18" idx="1"/>
          </p:cNvCxnSpPr>
          <p:nvPr/>
        </p:nvCxnSpPr>
        <p:spPr>
          <a:xfrm flipV="1">
            <a:off x="2534068" y="2232075"/>
            <a:ext cx="683749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370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24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20959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27088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47795" y="271326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557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0928" y="320244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4174418" y="2957855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4787322" y="2957855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18" idx="3"/>
          </p:cNvCxnSpPr>
          <p:nvPr/>
        </p:nvCxnSpPr>
        <p:spPr>
          <a:xfrm flipH="1" flipV="1">
            <a:off x="3935497" y="2232075"/>
            <a:ext cx="671138" cy="48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143895" y="2577245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937646" y="2378617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 flipV="1">
            <a:off x="2892908" y="2664109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 flipV="1">
            <a:off x="3972335" y="2664109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217817" y="1696795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3576657" y="1941387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3143895" y="2997947"/>
            <a:ext cx="828440" cy="106901"/>
            <a:chOff x="4853621" y="2348983"/>
            <a:chExt cx="940689" cy="177420"/>
          </a:xfrm>
        </p:grpSpPr>
        <p:sp>
          <p:nvSpPr>
            <p:cNvPr id="91" name="矩形 90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2947215" y="2808466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06" name="直接箭头连接符 105"/>
          <p:cNvCxnSpPr>
            <a:stCxn id="17" idx="3"/>
            <a:endCxn id="92" idx="1"/>
          </p:cNvCxnSpPr>
          <p:nvPr/>
        </p:nvCxnSpPr>
        <p:spPr>
          <a:xfrm>
            <a:off x="2892908" y="2835559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24" idx="1"/>
            <a:endCxn id="104" idx="3"/>
          </p:cNvCxnSpPr>
          <p:nvPr/>
        </p:nvCxnSpPr>
        <p:spPr>
          <a:xfrm flipH="1">
            <a:off x="3972335" y="2835559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742466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737078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8" idx="0"/>
            <a:endCxn id="109" idx="2"/>
          </p:cNvCxnSpPr>
          <p:nvPr/>
        </p:nvCxnSpPr>
        <p:spPr>
          <a:xfrm flipH="1" flipV="1">
            <a:off x="2095918" y="4943132"/>
            <a:ext cx="5388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3043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996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1" idx="0"/>
          </p:cNvCxnSpPr>
          <p:nvPr/>
        </p:nvCxnSpPr>
        <p:spPr>
          <a:xfrm flipV="1">
            <a:off x="16631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12" idx="0"/>
          </p:cNvCxnSpPr>
          <p:nvPr/>
        </p:nvCxnSpPr>
        <p:spPr>
          <a:xfrm flipH="1" flipV="1">
            <a:off x="22760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815033" y="53020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8281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278166" y="57912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8" name="直接箭头连接符 117"/>
          <p:cNvCxnSpPr>
            <a:stCxn id="116" idx="0"/>
          </p:cNvCxnSpPr>
          <p:nvPr/>
        </p:nvCxnSpPr>
        <p:spPr>
          <a:xfrm flipV="1">
            <a:off x="3741656" y="55466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7" idx="0"/>
          </p:cNvCxnSpPr>
          <p:nvPr/>
        </p:nvCxnSpPr>
        <p:spPr>
          <a:xfrm flipH="1" flipV="1">
            <a:off x="4354560" y="55466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5" idx="0"/>
            <a:endCxn id="155" idx="2"/>
          </p:cNvCxnSpPr>
          <p:nvPr/>
        </p:nvCxnSpPr>
        <p:spPr>
          <a:xfrm flipH="1" flipV="1">
            <a:off x="4171180" y="4943132"/>
            <a:ext cx="2693" cy="358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2711133" y="5166006"/>
            <a:ext cx="828440" cy="173728"/>
            <a:chOff x="4853621" y="2348983"/>
            <a:chExt cx="940689" cy="177420"/>
          </a:xfrm>
        </p:grpSpPr>
        <p:sp>
          <p:nvSpPr>
            <p:cNvPr id="122" name="矩形 121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2504884" y="4967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135" name="直接箭头连接符 134"/>
          <p:cNvCxnSpPr>
            <a:stCxn id="108" idx="3"/>
            <a:endCxn id="123" idx="1"/>
          </p:cNvCxnSpPr>
          <p:nvPr/>
        </p:nvCxnSpPr>
        <p:spPr>
          <a:xfrm flipV="1">
            <a:off x="2460146" y="5252870"/>
            <a:ext cx="2509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15" idx="1"/>
            <a:endCxn id="133" idx="3"/>
          </p:cNvCxnSpPr>
          <p:nvPr/>
        </p:nvCxnSpPr>
        <p:spPr>
          <a:xfrm flipH="1" flipV="1">
            <a:off x="3539573" y="5252870"/>
            <a:ext cx="27546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2711133" y="5586708"/>
            <a:ext cx="828440" cy="106901"/>
            <a:chOff x="4853621" y="2348983"/>
            <a:chExt cx="940689" cy="177420"/>
          </a:xfrm>
        </p:grpSpPr>
        <p:sp>
          <p:nvSpPr>
            <p:cNvPr id="140" name="矩形 139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2514453" y="5397227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</a:t>
            </a:r>
            <a:r>
              <a:rPr lang="en-US" altLang="zh-CN" sz="900"/>
              <a:t>bloom filter</a:t>
            </a:r>
            <a:endParaRPr lang="zh-CN" altLang="en-US" sz="900"/>
          </a:p>
        </p:txBody>
      </p:sp>
      <p:cxnSp>
        <p:nvCxnSpPr>
          <p:cNvPr id="153" name="直接箭头连接符 152"/>
          <p:cNvCxnSpPr>
            <a:stCxn id="108" idx="3"/>
            <a:endCxn id="141" idx="1"/>
          </p:cNvCxnSpPr>
          <p:nvPr/>
        </p:nvCxnSpPr>
        <p:spPr>
          <a:xfrm>
            <a:off x="2460146" y="5424320"/>
            <a:ext cx="250987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5" idx="1"/>
            <a:endCxn id="151" idx="3"/>
          </p:cNvCxnSpPr>
          <p:nvPr/>
        </p:nvCxnSpPr>
        <p:spPr>
          <a:xfrm flipH="1">
            <a:off x="3539573" y="5424320"/>
            <a:ext cx="275460" cy="215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812340" y="46985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55" idx="2"/>
          </p:cNvCxnSpPr>
          <p:nvPr/>
        </p:nvCxnSpPr>
        <p:spPr>
          <a:xfrm flipV="1">
            <a:off x="4024711" y="205952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75998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378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3913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V="1">
            <a:off x="550262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</p:cNvCxnSpPr>
          <p:nvPr/>
        </p:nvCxnSpPr>
        <p:spPr>
          <a:xfrm flipH="1" flipV="1">
            <a:off x="611552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55" idx="2"/>
          </p:cNvCxnSpPr>
          <p:nvPr/>
        </p:nvCxnSpPr>
        <p:spPr>
          <a:xfrm flipH="1" flipV="1">
            <a:off x="4953000" y="205952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564167" y="2540880"/>
            <a:ext cx="413564" cy="173728"/>
            <a:chOff x="4853621" y="2348983"/>
            <a:chExt cx="469600" cy="177420"/>
          </a:xfrm>
        </p:grpSpPr>
        <p:sp>
          <p:nvSpPr>
            <p:cNvPr id="17" name="矩形 1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90249" y="229592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30" name="直接箭头连接符 29"/>
          <p:cNvCxnSpPr>
            <a:stCxn id="3" idx="3"/>
            <a:endCxn id="18" idx="1"/>
          </p:cNvCxnSpPr>
          <p:nvPr/>
        </p:nvCxnSpPr>
        <p:spPr>
          <a:xfrm>
            <a:off x="4383551" y="262355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594160" y="137070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55" idx="0"/>
            <a:endCxn id="32" idx="2"/>
          </p:cNvCxnSpPr>
          <p:nvPr/>
        </p:nvCxnSpPr>
        <p:spPr>
          <a:xfrm flipV="1">
            <a:off x="4953000" y="161529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520218" y="2540880"/>
            <a:ext cx="413564" cy="173728"/>
            <a:chOff x="4853621" y="2348983"/>
            <a:chExt cx="469600" cy="177420"/>
          </a:xfrm>
        </p:grpSpPr>
        <p:sp>
          <p:nvSpPr>
            <p:cNvPr id="37" name="矩形 36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346300" y="229592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44" name="直接箭头连接符 43"/>
          <p:cNvCxnSpPr>
            <a:stCxn id="10" idx="3"/>
            <a:endCxn id="38" idx="1"/>
          </p:cNvCxnSpPr>
          <p:nvPr/>
        </p:nvCxnSpPr>
        <p:spPr>
          <a:xfrm>
            <a:off x="6293678" y="262355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94160" y="181493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701209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3" name="直接箭头连接符 112"/>
          <p:cNvCxnSpPr>
            <a:stCxn id="112" idx="0"/>
            <a:endCxn id="144" idx="2"/>
          </p:cNvCxnSpPr>
          <p:nvPr/>
        </p:nvCxnSpPr>
        <p:spPr>
          <a:xfrm flipV="1">
            <a:off x="4060049" y="4387534"/>
            <a:ext cx="928289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26305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157455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Part1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114" idx="0"/>
          </p:cNvCxnSpPr>
          <p:nvPr/>
        </p:nvCxnSpPr>
        <p:spPr>
          <a:xfrm flipV="1">
            <a:off x="362189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15" idx="0"/>
          </p:cNvCxnSpPr>
          <p:nvPr/>
        </p:nvCxnSpPr>
        <p:spPr>
          <a:xfrm flipH="1" flipV="1">
            <a:off x="4234803" y="5073859"/>
            <a:ext cx="281492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611336" y="482926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179119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70193" y="531845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Part2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1" name="直接箭头连接符 120"/>
          <p:cNvCxnSpPr>
            <a:stCxn id="119" idx="0"/>
          </p:cNvCxnSpPr>
          <p:nvPr/>
        </p:nvCxnSpPr>
        <p:spPr>
          <a:xfrm flipV="1">
            <a:off x="5537959" y="507385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0" idx="0"/>
          </p:cNvCxnSpPr>
          <p:nvPr/>
        </p:nvCxnSpPr>
        <p:spPr>
          <a:xfrm flipH="1" flipV="1">
            <a:off x="6150863" y="5073859"/>
            <a:ext cx="27817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8" idx="0"/>
            <a:endCxn id="144" idx="2"/>
          </p:cNvCxnSpPr>
          <p:nvPr/>
        </p:nvCxnSpPr>
        <p:spPr>
          <a:xfrm flipH="1" flipV="1">
            <a:off x="4988338" y="4387534"/>
            <a:ext cx="981838" cy="44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4599505" y="4868890"/>
            <a:ext cx="413564" cy="173728"/>
            <a:chOff x="4853621" y="2348983"/>
            <a:chExt cx="469600" cy="177420"/>
          </a:xfrm>
        </p:grpSpPr>
        <p:sp>
          <p:nvSpPr>
            <p:cNvPr id="125" name="矩形 124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31" name="文本框 130"/>
          <p:cNvSpPr txBox="1"/>
          <p:nvPr/>
        </p:nvSpPr>
        <p:spPr>
          <a:xfrm>
            <a:off x="4425587" y="4623935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132" name="直接箭头连接符 131"/>
          <p:cNvCxnSpPr>
            <a:stCxn id="112" idx="3"/>
            <a:endCxn id="126" idx="1"/>
          </p:cNvCxnSpPr>
          <p:nvPr/>
        </p:nvCxnSpPr>
        <p:spPr>
          <a:xfrm>
            <a:off x="4418889" y="4951563"/>
            <a:ext cx="180619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4629498" y="369871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直接箭头连接符 133"/>
          <p:cNvCxnSpPr>
            <a:stCxn id="144" idx="0"/>
            <a:endCxn id="133" idx="2"/>
          </p:cNvCxnSpPr>
          <p:nvPr/>
        </p:nvCxnSpPr>
        <p:spPr>
          <a:xfrm flipV="1">
            <a:off x="4988338" y="3943309"/>
            <a:ext cx="0" cy="1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6555556" y="4868890"/>
            <a:ext cx="413564" cy="173728"/>
            <a:chOff x="4853621" y="2348983"/>
            <a:chExt cx="469600" cy="177420"/>
          </a:xfrm>
        </p:grpSpPr>
        <p:sp>
          <p:nvSpPr>
            <p:cNvPr id="136" name="矩形 1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6381638" y="4623935"/>
            <a:ext cx="963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Local Hash Table</a:t>
            </a:r>
            <a:endParaRPr lang="zh-CN" altLang="en-US" sz="900"/>
          </a:p>
        </p:txBody>
      </p:sp>
      <p:cxnSp>
        <p:nvCxnSpPr>
          <p:cNvPr id="143" name="直接箭头连接符 142"/>
          <p:cNvCxnSpPr>
            <a:stCxn id="118" idx="3"/>
            <a:endCxn id="137" idx="1"/>
          </p:cNvCxnSpPr>
          <p:nvPr/>
        </p:nvCxnSpPr>
        <p:spPr>
          <a:xfrm>
            <a:off x="6329016" y="4951563"/>
            <a:ext cx="226540" cy="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629498" y="414294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242989" y="584096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46" name="直接箭头连接符 145"/>
          <p:cNvCxnSpPr>
            <a:stCxn id="145" idx="0"/>
            <a:endCxn id="115" idx="2"/>
          </p:cNvCxnSpPr>
          <p:nvPr/>
        </p:nvCxnSpPr>
        <p:spPr>
          <a:xfrm flipH="1" flipV="1">
            <a:off x="4516295" y="5563043"/>
            <a:ext cx="108553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5" idx="0"/>
            <a:endCxn id="120" idx="2"/>
          </p:cNvCxnSpPr>
          <p:nvPr/>
        </p:nvCxnSpPr>
        <p:spPr>
          <a:xfrm flipV="1">
            <a:off x="5601829" y="5563043"/>
            <a:ext cx="827204" cy="27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123071" y="582930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stCxn id="149" idx="0"/>
            <a:endCxn id="114" idx="2"/>
          </p:cNvCxnSpPr>
          <p:nvPr/>
        </p:nvCxnSpPr>
        <p:spPr>
          <a:xfrm flipH="1" flipV="1">
            <a:off x="3621899" y="5563043"/>
            <a:ext cx="860012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9" idx="0"/>
            <a:endCxn id="119" idx="2"/>
          </p:cNvCxnSpPr>
          <p:nvPr/>
        </p:nvCxnSpPr>
        <p:spPr>
          <a:xfrm flipV="1">
            <a:off x="4481911" y="5563043"/>
            <a:ext cx="1056048" cy="26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3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410901" y="3476917"/>
            <a:ext cx="1072449" cy="169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2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1501" y="3476917"/>
            <a:ext cx="1072449" cy="1695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454400" y="4507418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918663" y="4499893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64907" y="3476917"/>
            <a:ext cx="1072449" cy="1695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Slave 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211097" y="4504194"/>
            <a:ext cx="998266" cy="437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81710" y="1888331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64907" y="2715208"/>
            <a:ext cx="3779042" cy="660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Master 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4906" y="5382480"/>
            <a:ext cx="3779043" cy="63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2685469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 Partition 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655734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4856883" y="5636497"/>
            <a:ext cx="792404" cy="324401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 Partition 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2523" y="4572682"/>
            <a:ext cx="147092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2797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7774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751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26489" y="4672622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0"/>
            <a:endCxn id="24" idx="2"/>
          </p:cNvCxnSpPr>
          <p:nvPr/>
        </p:nvCxnSpPr>
        <p:spPr>
          <a:xfrm flipV="1">
            <a:off x="2369672" y="4393366"/>
            <a:ext cx="1173" cy="27925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 rot="16200000">
            <a:off x="3855900" y="5100349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矩形 16"/>
          <p:cNvSpPr/>
          <p:nvPr/>
        </p:nvSpPr>
        <p:spPr>
          <a:xfrm>
            <a:off x="2638011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478208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4" name="矩形 23"/>
          <p:cNvSpPr/>
          <p:nvPr/>
        </p:nvSpPr>
        <p:spPr>
          <a:xfrm>
            <a:off x="2300695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17" idx="2"/>
          </p:cNvCxnSpPr>
          <p:nvPr/>
        </p:nvCxnSpPr>
        <p:spPr>
          <a:xfrm flipV="1">
            <a:off x="1916748" y="4413800"/>
            <a:ext cx="876527" cy="24386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02284" y="4354714"/>
            <a:ext cx="1151107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Uncompressed </a:t>
            </a:r>
            <a:r>
              <a:rPr lang="en-US" altLang="zh-CN" sz="1200"/>
              <a:t>data</a:t>
            </a:r>
            <a:endParaRPr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177185" y="4863011"/>
            <a:ext cx="944429" cy="37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compressed data</a:t>
            </a:r>
            <a:endParaRPr lang="zh-CN" altLang="en-US" sz="1200"/>
          </a:p>
        </p:txBody>
      </p:sp>
      <p:cxnSp>
        <p:nvCxnSpPr>
          <p:cNvPr id="33" name="直接箭头连接符 32"/>
          <p:cNvCxnSpPr>
            <a:endCxn id="16" idx="1"/>
          </p:cNvCxnSpPr>
          <p:nvPr/>
        </p:nvCxnSpPr>
        <p:spPr>
          <a:xfrm flipV="1">
            <a:off x="1916748" y="4741951"/>
            <a:ext cx="409741" cy="17135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548133" y="5555042"/>
            <a:ext cx="35708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48518" y="4611146"/>
            <a:ext cx="131968" cy="290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13446" y="4657661"/>
            <a:ext cx="159118" cy="2437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7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087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55549" y="4724353"/>
            <a:ext cx="86366" cy="1386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9118" y="4572682"/>
            <a:ext cx="118247" cy="3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99392" y="4672917"/>
            <a:ext cx="118247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84369" y="4617671"/>
            <a:ext cx="118247" cy="2837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69346" y="4672917"/>
            <a:ext cx="265066" cy="228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04626" y="4697872"/>
            <a:ext cx="194853" cy="1242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0276" y="4244743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3740473" y="4269198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1" name="右箭头 60"/>
          <p:cNvSpPr/>
          <p:nvPr/>
        </p:nvSpPr>
        <p:spPr>
          <a:xfrm rot="16200000">
            <a:off x="3988916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2" name="矩形 61"/>
          <p:cNvSpPr/>
          <p:nvPr/>
        </p:nvSpPr>
        <p:spPr>
          <a:xfrm>
            <a:off x="3562960" y="4260488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33567" y="4240095"/>
            <a:ext cx="310528" cy="173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5173764" y="4264550"/>
            <a:ext cx="131231" cy="16357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7" name="矩形 66"/>
          <p:cNvSpPr/>
          <p:nvPr/>
        </p:nvSpPr>
        <p:spPr>
          <a:xfrm>
            <a:off x="4996251" y="4255840"/>
            <a:ext cx="140299" cy="1375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46" idx="0"/>
            <a:endCxn id="62" idx="2"/>
          </p:cNvCxnSpPr>
          <p:nvPr/>
        </p:nvCxnSpPr>
        <p:spPr>
          <a:xfrm rot="16200000" flipV="1">
            <a:off x="3552752" y="4478373"/>
            <a:ext cx="326340" cy="1656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7" idx="0"/>
            <a:endCxn id="67" idx="2"/>
          </p:cNvCxnSpPr>
          <p:nvPr/>
        </p:nvCxnSpPr>
        <p:spPr>
          <a:xfrm rot="16200000" flipV="1">
            <a:off x="5231974" y="4227793"/>
            <a:ext cx="304506" cy="6356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914705" y="3192632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44" idx="0"/>
          </p:cNvCxnSpPr>
          <p:nvPr/>
        </p:nvCxnSpPr>
        <p:spPr>
          <a:xfrm flipV="1">
            <a:off x="2715856" y="3201957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7" idx="0"/>
          </p:cNvCxnSpPr>
          <p:nvPr/>
        </p:nvCxnSpPr>
        <p:spPr>
          <a:xfrm flipH="1" flipV="1">
            <a:off x="4397199" y="3201957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534555" y="4614423"/>
            <a:ext cx="357087" cy="29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 rot="16200000">
            <a:off x="2760089" y="4076606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92" name="右箭头 91"/>
          <p:cNvSpPr/>
          <p:nvPr/>
        </p:nvSpPr>
        <p:spPr>
          <a:xfrm rot="16200000">
            <a:off x="5435731" y="4076488"/>
            <a:ext cx="106200" cy="2021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4" name="右箭头 113"/>
          <p:cNvSpPr/>
          <p:nvPr/>
        </p:nvSpPr>
        <p:spPr>
          <a:xfrm rot="16200000">
            <a:off x="2632529" y="5088837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5" name="右箭头 114"/>
          <p:cNvSpPr/>
          <p:nvPr/>
        </p:nvSpPr>
        <p:spPr>
          <a:xfrm rot="16200000">
            <a:off x="5306313" y="5088836"/>
            <a:ext cx="137203" cy="3714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4" name="圆角矩形 143"/>
          <p:cNvSpPr/>
          <p:nvPr/>
        </p:nvSpPr>
        <p:spPr>
          <a:xfrm>
            <a:off x="2280016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3525520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4979659" y="3652234"/>
            <a:ext cx="871679" cy="43648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Sub Query 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2552258" y="2970939"/>
            <a:ext cx="2824842" cy="22169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Query </a:t>
            </a:r>
            <a:r>
              <a:rPr lang="en-US" altLang="zh-CN" sz="900">
                <a:solidFill>
                  <a:schemeClr val="tx1"/>
                </a:solidFill>
              </a:rPr>
              <a:t>Execute plan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443000" y="2278724"/>
            <a:ext cx="1038414" cy="305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H="1" flipV="1">
            <a:off x="4008862" y="2584611"/>
            <a:ext cx="2472" cy="38632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918359" y="2584611"/>
            <a:ext cx="0" cy="38632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2579004" y="3205061"/>
            <a:ext cx="809664" cy="450277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4011119" y="3186415"/>
            <a:ext cx="3319" cy="4596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 flipV="1">
            <a:off x="4540268" y="3195740"/>
            <a:ext cx="1018300" cy="45027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3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0579" y="18225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摘要太</a:t>
            </a:r>
            <a:r>
              <a:rPr lang="zh-CN" altLang="en-US" smtClean="0"/>
              <a:t>短</a:t>
            </a:r>
            <a:endParaRPr lang="en-US" altLang="zh-CN" smtClean="0"/>
          </a:p>
          <a:p>
            <a:r>
              <a:rPr lang="zh-CN" altLang="en-US" smtClean="0"/>
              <a:t>增加国内的研究状况</a:t>
            </a:r>
            <a:endParaRPr lang="zh-CN" altLang="en-US"/>
          </a:p>
          <a:p>
            <a:r>
              <a:rPr lang="zh-CN" altLang="en-US"/>
              <a:t>将现有工作和自己的工作</a:t>
            </a:r>
            <a:r>
              <a:rPr lang="zh-CN" altLang="en-US" smtClean="0"/>
              <a:t>分开</a:t>
            </a:r>
            <a:endParaRPr lang="en-US" altLang="zh-CN" smtClean="0"/>
          </a:p>
          <a:p>
            <a:r>
              <a:rPr lang="zh-CN" altLang="en-US"/>
              <a:t>每章节要提一下亮点</a:t>
            </a:r>
          </a:p>
          <a:p>
            <a:r>
              <a:rPr lang="zh-CN" altLang="en-US" smtClean="0"/>
              <a:t>增加</a:t>
            </a:r>
            <a:r>
              <a:rPr lang="zh-CN" altLang="en-US"/>
              <a:t>中文的相关参考文献</a:t>
            </a:r>
          </a:p>
          <a:p>
            <a:r>
              <a:rPr lang="zh-CN" altLang="en-US" smtClean="0"/>
              <a:t>简历</a:t>
            </a:r>
            <a:r>
              <a:rPr lang="zh-CN" altLang="en-US"/>
              <a:t>信息完善，工作经历，专利等</a:t>
            </a:r>
          </a:p>
        </p:txBody>
      </p:sp>
    </p:spTree>
    <p:extLst>
      <p:ext uri="{BB962C8B-B14F-4D97-AF65-F5344CB8AC3E}">
        <p14:creationId xmlns:p14="http://schemas.microsoft.com/office/powerpoint/2010/main" val="3742491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0124" y="1619250"/>
            <a:ext cx="4408085" cy="1847849"/>
            <a:chOff x="1000124" y="1745838"/>
            <a:chExt cx="4408085" cy="1721261"/>
          </a:xfrm>
        </p:grpSpPr>
        <p:sp>
          <p:nvSpPr>
            <p:cNvPr id="49" name="矩形 48"/>
            <p:cNvSpPr/>
            <p:nvPr/>
          </p:nvSpPr>
          <p:spPr>
            <a:xfrm>
              <a:off x="1595437" y="1745838"/>
              <a:ext cx="1075252" cy="1721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smtClean="0">
                  <a:solidFill>
                    <a:schemeClr val="tx1"/>
                  </a:solidFill>
                </a:rPr>
                <a:t>Node1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16627" y="2009422"/>
              <a:ext cx="793574" cy="258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Global Table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716627" y="2436804"/>
              <a:ext cx="793574" cy="3144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Table1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Partition1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16627" y="2979617"/>
              <a:ext cx="793574" cy="314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Table2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Partition1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892693" y="1745839"/>
              <a:ext cx="1075252" cy="1721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smtClean="0">
                  <a:solidFill>
                    <a:schemeClr val="tx1"/>
                  </a:solidFill>
                </a:rPr>
                <a:t>Node2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13883" y="2009422"/>
              <a:ext cx="793574" cy="258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Global Table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013883" y="2436804"/>
              <a:ext cx="793574" cy="3144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Table1</a:t>
              </a:r>
            </a:p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Partition2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13883" y="2979617"/>
              <a:ext cx="793574" cy="314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Table2</a:t>
              </a:r>
            </a:p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Partition2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04893" y="1745839"/>
              <a:ext cx="1075252" cy="1721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smtClean="0">
                  <a:solidFill>
                    <a:schemeClr val="tx1"/>
                  </a:solidFill>
                </a:rPr>
                <a:t>Node3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326083" y="2009422"/>
              <a:ext cx="793574" cy="2584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Global Table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26083" y="2436804"/>
              <a:ext cx="793574" cy="3144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Table1</a:t>
              </a:r>
            </a:p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Partition3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326083" y="2979617"/>
              <a:ext cx="793574" cy="314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Table2</a:t>
              </a:r>
            </a:p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Partition3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00124" y="2362634"/>
              <a:ext cx="4408085" cy="47661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>
                  <a:solidFill>
                    <a:schemeClr val="tx1"/>
                  </a:solidFill>
                </a:rPr>
                <a:t>Table1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000124" y="2934497"/>
              <a:ext cx="4408085" cy="4373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>
                  <a:solidFill>
                    <a:schemeClr val="tx1"/>
                  </a:solidFill>
                </a:rPr>
                <a:t>Table2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21455" y="3151082"/>
            <a:ext cx="4475761" cy="833319"/>
            <a:chOff x="921455" y="3151083"/>
            <a:chExt cx="4475761" cy="625810"/>
          </a:xfrm>
        </p:grpSpPr>
        <p:grpSp>
          <p:nvGrpSpPr>
            <p:cNvPr id="39" name="组合 38"/>
            <p:cNvGrpSpPr/>
            <p:nvPr/>
          </p:nvGrpSpPr>
          <p:grpSpPr>
            <a:xfrm>
              <a:off x="921455" y="3151083"/>
              <a:ext cx="4475761" cy="193491"/>
              <a:chOff x="1965939" y="4339243"/>
              <a:chExt cx="3701944" cy="19349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65939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900" smtClean="0">
                    <a:solidFill>
                      <a:schemeClr val="tx1"/>
                    </a:solidFill>
                  </a:rPr>
                  <a:t>192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428682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2000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91425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2278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354168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2195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16911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>
                    <a:solidFill>
                      <a:schemeClr val="tx1"/>
                    </a:solidFill>
                  </a:rPr>
                  <a:t>2713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279654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2112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42397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2715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05140" y="43392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2985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21455" y="358340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441348" y="3583402"/>
              <a:ext cx="2695768" cy="193491"/>
              <a:chOff x="2428682" y="5034568"/>
              <a:chExt cx="3701944" cy="19349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428682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192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891425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0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354168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278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816911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195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279654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713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742397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112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205140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715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667883" y="5034568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smtClean="0">
                    <a:solidFill>
                      <a:schemeClr val="tx1"/>
                    </a:solidFill>
                  </a:rPr>
                  <a:t>985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下箭头 39"/>
            <p:cNvSpPr/>
            <p:nvPr/>
          </p:nvSpPr>
          <p:spPr>
            <a:xfrm>
              <a:off x="1556093" y="3413933"/>
              <a:ext cx="388096" cy="100110"/>
            </a:xfrm>
            <a:prstGeom prst="downArrow">
              <a:avLst>
                <a:gd name="adj1" fmla="val 39708"/>
                <a:gd name="adj2" fmla="val 666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879008" y="4399419"/>
            <a:ext cx="4338726" cy="1850773"/>
            <a:chOff x="879008" y="4399420"/>
            <a:chExt cx="4338726" cy="1522828"/>
          </a:xfrm>
        </p:grpSpPr>
        <p:sp>
          <p:nvSpPr>
            <p:cNvPr id="42" name="矩形 41"/>
            <p:cNvSpPr/>
            <p:nvPr/>
          </p:nvSpPr>
          <p:spPr>
            <a:xfrm>
              <a:off x="962263" y="475550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the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416935" y="4755501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56098" y="4755500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898326" y="4755500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this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39856" y="4755500"/>
              <a:ext cx="419199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is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059372" y="4755500"/>
              <a:ext cx="419199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478571" y="4755500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03721" y="572875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the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365438" y="5728757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104601" y="5728756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849197" y="5728756"/>
              <a:ext cx="73916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this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586577" y="5728756"/>
              <a:ext cx="419199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is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肘形连接符 66"/>
            <p:cNvCxnSpPr>
              <a:stCxn id="50" idx="2"/>
              <a:endCxn id="58" idx="0"/>
            </p:cNvCxnSpPr>
            <p:nvPr/>
          </p:nvCxnSpPr>
          <p:spPr>
            <a:xfrm flipH="1">
              <a:off x="1135093" y="5338879"/>
              <a:ext cx="7348" cy="389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1022923" y="5219346"/>
              <a:ext cx="1673253" cy="119533"/>
              <a:chOff x="2013765" y="5230212"/>
              <a:chExt cx="2358796" cy="19349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013765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350736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87707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024678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361649" y="5230215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698619" y="5230212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035590" y="5230212"/>
                <a:ext cx="336971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肘形连接符 66"/>
            <p:cNvCxnSpPr>
              <a:stCxn id="51" idx="2"/>
              <a:endCxn id="59" idx="0"/>
            </p:cNvCxnSpPr>
            <p:nvPr/>
          </p:nvCxnSpPr>
          <p:spPr>
            <a:xfrm>
              <a:off x="1381477" y="5338879"/>
              <a:ext cx="353543" cy="389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肘形连接符 66"/>
            <p:cNvCxnSpPr>
              <a:stCxn id="52" idx="2"/>
              <a:endCxn id="60" idx="0"/>
            </p:cNvCxnSpPr>
            <p:nvPr/>
          </p:nvCxnSpPr>
          <p:spPr>
            <a:xfrm>
              <a:off x="1620513" y="5338879"/>
              <a:ext cx="853670" cy="389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66"/>
            <p:cNvCxnSpPr>
              <a:stCxn id="53" idx="2"/>
              <a:endCxn id="61" idx="0"/>
            </p:cNvCxnSpPr>
            <p:nvPr/>
          </p:nvCxnSpPr>
          <p:spPr>
            <a:xfrm>
              <a:off x="1859550" y="5338879"/>
              <a:ext cx="1359229" cy="389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肘形连接符 66"/>
            <p:cNvCxnSpPr>
              <a:stCxn id="54" idx="2"/>
              <a:endCxn id="65" idx="0"/>
            </p:cNvCxnSpPr>
            <p:nvPr/>
          </p:nvCxnSpPr>
          <p:spPr>
            <a:xfrm>
              <a:off x="2098586" y="5338879"/>
              <a:ext cx="1697591" cy="389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66"/>
            <p:cNvCxnSpPr>
              <a:stCxn id="99" idx="2"/>
              <a:endCxn id="60" idx="0"/>
            </p:cNvCxnSpPr>
            <p:nvPr/>
          </p:nvCxnSpPr>
          <p:spPr>
            <a:xfrm>
              <a:off x="2337622" y="5338877"/>
              <a:ext cx="136561" cy="389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肘形连接符 66"/>
            <p:cNvCxnSpPr>
              <a:stCxn id="100" idx="2"/>
              <a:endCxn id="59" idx="0"/>
            </p:cNvCxnSpPr>
            <p:nvPr/>
          </p:nvCxnSpPr>
          <p:spPr>
            <a:xfrm flipH="1">
              <a:off x="1735020" y="5338877"/>
              <a:ext cx="841638" cy="38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879008" y="4399420"/>
              <a:ext cx="3050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Dictionary-based Compression</a:t>
              </a:r>
              <a:endParaRPr lang="zh-CN" altLang="en-US"/>
            </a:p>
          </p:txBody>
        </p:sp>
        <p:sp>
          <p:nvSpPr>
            <p:cNvPr id="147" name="下箭头 146"/>
            <p:cNvSpPr/>
            <p:nvPr/>
          </p:nvSpPr>
          <p:spPr>
            <a:xfrm>
              <a:off x="1548487" y="5043820"/>
              <a:ext cx="388096" cy="100110"/>
            </a:xfrm>
            <a:prstGeom prst="downArrow">
              <a:avLst>
                <a:gd name="adj1" fmla="val 39708"/>
                <a:gd name="adj2" fmla="val 666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08756" y="2111401"/>
            <a:ext cx="2989764" cy="3363698"/>
            <a:chOff x="1996392" y="2260372"/>
            <a:chExt cx="2989764" cy="3120208"/>
          </a:xfrm>
        </p:grpSpPr>
        <p:sp>
          <p:nvSpPr>
            <p:cNvPr id="3" name="矩形 2"/>
            <p:cNvSpPr/>
            <p:nvPr/>
          </p:nvSpPr>
          <p:spPr>
            <a:xfrm>
              <a:off x="3131680" y="22603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31680" y="24538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31680" y="26473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31680" y="28408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31680" y="30343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31680" y="32278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31680" y="34213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131680" y="36148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131680" y="383265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131680" y="40261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31680" y="421963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31680" y="441312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131680" y="460661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131680" y="480010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131680" y="499359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131680" y="518708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07014" y="4483505"/>
              <a:ext cx="1079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Segment [10, 20]</a:t>
              </a:r>
              <a:endParaRPr lang="zh-CN" altLang="en-US" sz="1000" dirty="0"/>
            </a:p>
          </p:txBody>
        </p:sp>
        <p:sp>
          <p:nvSpPr>
            <p:cNvPr id="27" name="左大括号 26"/>
            <p:cNvSpPr/>
            <p:nvPr/>
          </p:nvSpPr>
          <p:spPr>
            <a:xfrm flipH="1">
              <a:off x="3698331" y="3832652"/>
              <a:ext cx="114300" cy="1517149"/>
            </a:xfrm>
            <a:prstGeom prst="leftBrace">
              <a:avLst>
                <a:gd name="adj1" fmla="val 270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07014" y="2922460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Segment [1, 8]</a:t>
              </a:r>
              <a:endParaRPr lang="zh-CN" altLang="en-US" sz="1000" dirty="0"/>
            </a:p>
          </p:txBody>
        </p:sp>
        <p:sp>
          <p:nvSpPr>
            <p:cNvPr id="29" name="左大括号 28"/>
            <p:cNvSpPr/>
            <p:nvPr/>
          </p:nvSpPr>
          <p:spPr>
            <a:xfrm flipH="1">
              <a:off x="3698331" y="2271607"/>
              <a:ext cx="114300" cy="1517149"/>
            </a:xfrm>
            <a:prstGeom prst="leftBrace">
              <a:avLst>
                <a:gd name="adj1" fmla="val 2708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2358343" y="3892302"/>
              <a:ext cx="390525" cy="520823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96392" y="3597344"/>
              <a:ext cx="111442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/>
                <a:t>Query range (2, 9)</a:t>
              </a:r>
              <a:endParaRPr lang="zh-CN" altLang="en-US" sz="1000" dirty="0"/>
            </a:p>
          </p:txBody>
        </p:sp>
        <p:sp>
          <p:nvSpPr>
            <p:cNvPr id="78" name="禁止符 77"/>
            <p:cNvSpPr/>
            <p:nvPr/>
          </p:nvSpPr>
          <p:spPr>
            <a:xfrm>
              <a:off x="3088375" y="4236125"/>
              <a:ext cx="549352" cy="54935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52903" y="2241362"/>
            <a:ext cx="861799" cy="2242143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862582" y="2236756"/>
            <a:ext cx="908385" cy="797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74893" y="2477597"/>
            <a:ext cx="653199" cy="488571"/>
            <a:chOff x="6852501" y="2647354"/>
            <a:chExt cx="933186" cy="773971"/>
          </a:xfrm>
        </p:grpSpPr>
        <p:sp>
          <p:nvSpPr>
            <p:cNvPr id="79" name="矩形 78"/>
            <p:cNvSpPr/>
            <p:nvPr/>
          </p:nvSpPr>
          <p:spPr>
            <a:xfrm>
              <a:off x="7322944" y="264736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322944" y="284085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322944" y="30343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322944" y="322783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852501" y="26473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852501" y="28408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852501" y="30343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852501" y="32278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946318" y="2230559"/>
            <a:ext cx="383438" cy="155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min</a:t>
            </a:r>
            <a:endParaRPr lang="zh-CN" altLang="en-US" sz="1000"/>
          </a:p>
        </p:txBody>
      </p:sp>
      <p:sp>
        <p:nvSpPr>
          <p:cNvPr id="92" name="文本框 91"/>
          <p:cNvSpPr txBox="1"/>
          <p:nvPr/>
        </p:nvSpPr>
        <p:spPr>
          <a:xfrm>
            <a:off x="7237338" y="2230559"/>
            <a:ext cx="404278" cy="155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max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11868</TotalTime>
  <Words>2534</Words>
  <Application>Microsoft Office PowerPoint</Application>
  <PresentationFormat>宽屏</PresentationFormat>
  <Paragraphs>1032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用户</cp:lastModifiedBy>
  <cp:revision>1266</cp:revision>
  <dcterms:created xsi:type="dcterms:W3CDTF">2014-07-24T15:03:51Z</dcterms:created>
  <dcterms:modified xsi:type="dcterms:W3CDTF">2014-12-17T06:17:41Z</dcterms:modified>
</cp:coreProperties>
</file>