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4" r:id="rId30"/>
    <p:sldId id="285" r:id="rId31"/>
    <p:sldId id="286" r:id="rId32"/>
    <p:sldId id="290" r:id="rId33"/>
    <p:sldId id="287" r:id="rId34"/>
    <p:sldId id="288" r:id="rId35"/>
    <p:sldId id="291" r:id="rId36"/>
    <p:sldId id="289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9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5117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51178" y="2502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3810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38108" y="238514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8108" y="30302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25038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25038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aggregation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25038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0"/>
            <a:endCxn id="3" idx="2"/>
          </p:cNvCxnSpPr>
          <p:nvPr/>
        </p:nvCxnSpPr>
        <p:spPr>
          <a:xfrm flipV="1">
            <a:off x="2004490" y="2131897"/>
            <a:ext cx="0" cy="37011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5" idx="2"/>
          </p:cNvCxnSpPr>
          <p:nvPr/>
        </p:nvCxnSpPr>
        <p:spPr>
          <a:xfrm flipV="1">
            <a:off x="3491420" y="2131897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flipV="1">
            <a:off x="3491420" y="277703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4978350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9" idx="2"/>
          </p:cNvCxnSpPr>
          <p:nvPr/>
        </p:nvCxnSpPr>
        <p:spPr>
          <a:xfrm flipV="1">
            <a:off x="4978350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84974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84974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884974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0"/>
            <a:endCxn id="26" idx="2"/>
          </p:cNvCxnSpPr>
          <p:nvPr/>
        </p:nvCxnSpPr>
        <p:spPr>
          <a:xfrm flipV="1">
            <a:off x="6338286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338286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244909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44910" y="298139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44910" y="36265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7" idx="0"/>
            <a:endCxn id="31" idx="2"/>
          </p:cNvCxnSpPr>
          <p:nvPr/>
        </p:nvCxnSpPr>
        <p:spPr>
          <a:xfrm flipV="1">
            <a:off x="7698221" y="2130194"/>
            <a:ext cx="0" cy="1959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2" idx="2"/>
          </p:cNvCxnSpPr>
          <p:nvPr/>
        </p:nvCxnSpPr>
        <p:spPr>
          <a:xfrm flipV="1">
            <a:off x="7698222" y="3373278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44909" y="232613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2" idx="0"/>
            <a:endCxn id="37" idx="2"/>
          </p:cNvCxnSpPr>
          <p:nvPr/>
        </p:nvCxnSpPr>
        <p:spPr>
          <a:xfrm flipH="1" flipV="1">
            <a:off x="7698221" y="2718023"/>
            <a:ext cx="1" cy="26336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838200" y="1503383"/>
            <a:ext cx="875038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latin typeface="Times New Roman" panose="02020603050405020304" pitchFamily="18" charset="0"/>
              </a:rPr>
              <a:t>SELECT</a:t>
            </a:r>
            <a:r>
              <a:rPr lang="en-US" altLang="zh-CN">
                <a:latin typeface="Times New Roman" panose="02020603050405020304" pitchFamily="18" charset="0"/>
              </a:rPr>
              <a:t> count(*) </a:t>
            </a:r>
            <a:r>
              <a:rPr lang="en-US" altLang="zh-CN" b="1">
                <a:latin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table_name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WHERE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field_name </a:t>
            </a:r>
            <a:r>
              <a:rPr lang="en-US" altLang="zh-CN">
                <a:latin typeface="Times New Roman" panose="02020603050405020304" pitchFamily="18" charset="0"/>
              </a:rPr>
              <a:t>&gt; 100;</a:t>
            </a:r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0295" y="1840583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90366" y="1840583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45244" y="1840583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78781" y="1840583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7796" y="1553670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420219" y="155367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202369" y="155367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58178" y="1553670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2557710" y="1840583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93349" y="25058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935647" y="4007147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4354754" y="3472126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5295362" y="2166892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3935654" y="1949353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538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3281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024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767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510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4253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6996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739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0538" y="258081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3281" y="258081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747" y="258081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0551" y="258081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0378" y="178239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694652" y="240982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008608" y="343683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08608" y="38691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28501" y="386915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2643246" y="369968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8462" y="302627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08608" y="470570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63280" y="470570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02443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44671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6201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05717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4916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50066" y="567895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11783" y="567895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50946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95542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32922" y="567895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2181438" y="528907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069268" y="516954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2427822" y="528907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2666858" y="528907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2905895" y="528907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3144931" y="528907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3383967" y="528907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2781365" y="528907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925353" y="434961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2594832" y="499401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801771" y="1385271"/>
            <a:ext cx="703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SELECT</a:t>
            </a:r>
            <a:r>
              <a:rPr lang="en-US" altLang="zh-CN" dirty="0"/>
              <a:t> * </a:t>
            </a: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i="1" dirty="0" err="1"/>
              <a:t>table_name</a:t>
            </a:r>
            <a:r>
              <a:rPr lang="en-US" altLang="zh-CN" dirty="0"/>
              <a:t> </a:t>
            </a:r>
            <a:r>
              <a:rPr lang="en-US" altLang="zh-CN" b="1" dirty="0"/>
              <a:t>WHERE</a:t>
            </a:r>
            <a:r>
              <a:rPr lang="en-US" altLang="zh-CN" dirty="0"/>
              <a:t> </a:t>
            </a:r>
            <a:r>
              <a:rPr lang="en-US" altLang="zh-CN" i="1" dirty="0" err="1"/>
              <a:t>field_name</a:t>
            </a:r>
            <a:r>
              <a:rPr lang="en-US" altLang="zh-CN" i="1" dirty="0"/>
              <a:t> </a:t>
            </a:r>
            <a:r>
              <a:rPr lang="en-US" altLang="zh-CN" dirty="0"/>
              <a:t>&gt; 2 </a:t>
            </a:r>
            <a:r>
              <a:rPr lang="en-US" altLang="zh-CN" b="1" dirty="0"/>
              <a:t>AND</a:t>
            </a:r>
            <a:r>
              <a:rPr lang="en-US" altLang="zh-CN" dirty="0"/>
              <a:t> </a:t>
            </a:r>
            <a:r>
              <a:rPr lang="en-US" altLang="zh-CN" i="1" dirty="0" err="1"/>
              <a:t>field_name</a:t>
            </a:r>
            <a:r>
              <a:rPr lang="en-US" altLang="zh-CN" i="1" dirty="0"/>
              <a:t> </a:t>
            </a:r>
            <a:r>
              <a:rPr lang="en-US" altLang="zh-CN" dirty="0"/>
              <a:t>&lt; 9;</a:t>
            </a:r>
            <a:endParaRPr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RowID = 0x00CA0103 </a:t>
            </a:r>
            <a:r>
              <a:rPr lang="en-US" altLang="zh-CN" sz="1200" smtClean="0"/>
              <a:t>= 0</a:t>
            </a:r>
            <a:r>
              <a:rPr lang="en-US" altLang="zh-CN" sz="1200" smtClean="0">
                <a:solidFill>
                  <a:srgbClr val="0070C0"/>
                </a:solidFill>
              </a:rPr>
              <a:t>0000000 11</a:t>
            </a:r>
            <a:r>
              <a:rPr lang="en-US" altLang="zh-CN" sz="1200" smtClean="0">
                <a:solidFill>
                  <a:srgbClr val="FF0000"/>
                </a:solidFill>
              </a:rPr>
              <a:t>001010 000</a:t>
            </a:r>
            <a:r>
              <a:rPr lang="en-US" altLang="zh-CN" sz="1200" smtClean="0">
                <a:solidFill>
                  <a:srgbClr val="00B050"/>
                </a:solidFill>
              </a:rPr>
              <a:t>00001 00000011 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HighSegmentID 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4" y="4585172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 flipH="1">
            <a:off x="2609852" y="3931866"/>
            <a:ext cx="1" cy="17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4" y="410892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2" y="4398592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30752" y="1812986"/>
            <a:ext cx="752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76471" y="2808755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6471" y="3338919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6471" y="3887043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217286" y="3604776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7217286" y="3074612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02042" y="3083033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202042" y="362177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5906</TotalTime>
  <Words>1826</Words>
  <Application>Microsoft Office PowerPoint</Application>
  <PresentationFormat>宽屏</PresentationFormat>
  <Paragraphs>697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729</cp:revision>
  <dcterms:created xsi:type="dcterms:W3CDTF">2014-07-24T15:03:51Z</dcterms:created>
  <dcterms:modified xsi:type="dcterms:W3CDTF">2014-11-08T16:12:54Z</dcterms:modified>
</cp:coreProperties>
</file>