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88" d="100"/>
          <a:sy n="88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Thor Architecture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scott_zgeng@gmail.com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  <a:r>
              <a:rPr lang="en-US" altLang="zh-CN" sz="1400" smtClean="0"/>
              <a:t>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  <a:r>
              <a:rPr lang="en-US" altLang="zh-CN" sz="1400" smtClean="0"/>
              <a:t>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  <a:r>
              <a:rPr lang="en-US" altLang="zh-CN" sz="1400" smtClean="0"/>
              <a:t>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</a:t>
            </a:r>
            <a:r>
              <a:rPr lang="zh-CN" altLang="en-US"/>
              <a:t>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02382"/>
              </p:ext>
            </p:extLst>
          </p:nvPr>
        </p:nvGraphicFramePr>
        <p:xfrm>
          <a:off x="4709887" y="2240763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3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49031"/>
              </p:ext>
            </p:extLst>
          </p:nvPr>
        </p:nvGraphicFramePr>
        <p:xfrm>
          <a:off x="4709887" y="3503505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8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65596"/>
              </p:ext>
            </p:extLst>
          </p:nvPr>
        </p:nvGraphicFramePr>
        <p:xfrm>
          <a:off x="4709887" y="4766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9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25628"/>
              </p:ext>
            </p:extLst>
          </p:nvPr>
        </p:nvGraphicFramePr>
        <p:xfrm>
          <a:off x="3523342" y="3445451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3984171" y="2797629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984171" y="3907971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984171" y="4397829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14754"/>
              </p:ext>
            </p:extLst>
          </p:nvPr>
        </p:nvGraphicFramePr>
        <p:xfrm>
          <a:off x="3512460" y="4882362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1731608" y="3670040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2869175" y="3897083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731608" y="236690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278620" y="3026228"/>
            <a:ext cx="0" cy="4027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1420</TotalTime>
  <Words>393</Words>
  <Application>Microsoft Office PowerPoint</Application>
  <PresentationFormat>宽屏</PresentationFormat>
  <Paragraphs>117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219</cp:revision>
  <dcterms:created xsi:type="dcterms:W3CDTF">2014-07-24T15:03:51Z</dcterms:created>
  <dcterms:modified xsi:type="dcterms:W3CDTF">2014-08-08T09:48:14Z</dcterms:modified>
</cp:coreProperties>
</file>